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90" r:id="rId1"/>
  </p:sldMasterIdLst>
  <p:notesMasterIdLst>
    <p:notesMasterId r:id="rId28"/>
  </p:notesMasterIdLst>
  <p:handoutMasterIdLst>
    <p:handoutMasterId r:id="rId29"/>
  </p:handoutMasterIdLst>
  <p:sldIdLst>
    <p:sldId id="826" r:id="rId2"/>
    <p:sldId id="838" r:id="rId3"/>
    <p:sldId id="921" r:id="rId4"/>
    <p:sldId id="984" r:id="rId5"/>
    <p:sldId id="985" r:id="rId6"/>
    <p:sldId id="986" r:id="rId7"/>
    <p:sldId id="964" r:id="rId8"/>
    <p:sldId id="965" r:id="rId9"/>
    <p:sldId id="966" r:id="rId10"/>
    <p:sldId id="974" r:id="rId11"/>
    <p:sldId id="975" r:id="rId12"/>
    <p:sldId id="976" r:id="rId13"/>
    <p:sldId id="977" r:id="rId14"/>
    <p:sldId id="967" r:id="rId15"/>
    <p:sldId id="968" r:id="rId16"/>
    <p:sldId id="987" r:id="rId17"/>
    <p:sldId id="988" r:id="rId18"/>
    <p:sldId id="989" r:id="rId19"/>
    <p:sldId id="990" r:id="rId20"/>
    <p:sldId id="991" r:id="rId21"/>
    <p:sldId id="969" r:id="rId22"/>
    <p:sldId id="970" r:id="rId23"/>
    <p:sldId id="973" r:id="rId24"/>
    <p:sldId id="992" r:id="rId25"/>
    <p:sldId id="971" r:id="rId26"/>
    <p:sldId id="972" r:id="rId27"/>
  </p:sldIdLst>
  <p:sldSz cx="12188825" cy="6858000"/>
  <p:notesSz cx="7315200" cy="9601200"/>
  <p:defaultTextStyle>
    <a:defPPr>
      <a:defRPr lang="en-US"/>
    </a:defPPr>
    <a:lvl1pPr marL="0" algn="l" defTabSz="457040" rtl="0" eaLnBrk="1" latinLnBrk="0" hangingPunct="1">
      <a:defRPr sz="1799" kern="1200">
        <a:solidFill>
          <a:schemeClr val="tx1"/>
        </a:solidFill>
        <a:latin typeface="+mn-lt"/>
        <a:ea typeface="+mn-ea"/>
        <a:cs typeface="+mn-cs"/>
      </a:defRPr>
    </a:lvl1pPr>
    <a:lvl2pPr marL="457040" algn="l" defTabSz="457040" rtl="0" eaLnBrk="1" latinLnBrk="0" hangingPunct="1">
      <a:defRPr sz="1799" kern="1200">
        <a:solidFill>
          <a:schemeClr val="tx1"/>
        </a:solidFill>
        <a:latin typeface="+mn-lt"/>
        <a:ea typeface="+mn-ea"/>
        <a:cs typeface="+mn-cs"/>
      </a:defRPr>
    </a:lvl2pPr>
    <a:lvl3pPr marL="914080" algn="l" defTabSz="457040" rtl="0" eaLnBrk="1" latinLnBrk="0" hangingPunct="1">
      <a:defRPr sz="1799" kern="1200">
        <a:solidFill>
          <a:schemeClr val="tx1"/>
        </a:solidFill>
        <a:latin typeface="+mn-lt"/>
        <a:ea typeface="+mn-ea"/>
        <a:cs typeface="+mn-cs"/>
      </a:defRPr>
    </a:lvl3pPr>
    <a:lvl4pPr marL="1371120" algn="l" defTabSz="457040" rtl="0" eaLnBrk="1" latinLnBrk="0" hangingPunct="1">
      <a:defRPr sz="1799" kern="1200">
        <a:solidFill>
          <a:schemeClr val="tx1"/>
        </a:solidFill>
        <a:latin typeface="+mn-lt"/>
        <a:ea typeface="+mn-ea"/>
        <a:cs typeface="+mn-cs"/>
      </a:defRPr>
    </a:lvl4pPr>
    <a:lvl5pPr marL="1828160" algn="l" defTabSz="457040" rtl="0" eaLnBrk="1" latinLnBrk="0" hangingPunct="1">
      <a:defRPr sz="1799" kern="1200">
        <a:solidFill>
          <a:schemeClr val="tx1"/>
        </a:solidFill>
        <a:latin typeface="+mn-lt"/>
        <a:ea typeface="+mn-ea"/>
        <a:cs typeface="+mn-cs"/>
      </a:defRPr>
    </a:lvl5pPr>
    <a:lvl6pPr marL="2285200" algn="l" defTabSz="457040" rtl="0" eaLnBrk="1" latinLnBrk="0" hangingPunct="1">
      <a:defRPr sz="1799" kern="1200">
        <a:solidFill>
          <a:schemeClr val="tx1"/>
        </a:solidFill>
        <a:latin typeface="+mn-lt"/>
        <a:ea typeface="+mn-ea"/>
        <a:cs typeface="+mn-cs"/>
      </a:defRPr>
    </a:lvl6pPr>
    <a:lvl7pPr marL="2742240" algn="l" defTabSz="457040" rtl="0" eaLnBrk="1" latinLnBrk="0" hangingPunct="1">
      <a:defRPr sz="1799" kern="1200">
        <a:solidFill>
          <a:schemeClr val="tx1"/>
        </a:solidFill>
        <a:latin typeface="+mn-lt"/>
        <a:ea typeface="+mn-ea"/>
        <a:cs typeface="+mn-cs"/>
      </a:defRPr>
    </a:lvl7pPr>
    <a:lvl8pPr marL="3199280" algn="l" defTabSz="457040" rtl="0" eaLnBrk="1" latinLnBrk="0" hangingPunct="1">
      <a:defRPr sz="1799" kern="1200">
        <a:solidFill>
          <a:schemeClr val="tx1"/>
        </a:solidFill>
        <a:latin typeface="+mn-lt"/>
        <a:ea typeface="+mn-ea"/>
        <a:cs typeface="+mn-cs"/>
      </a:defRPr>
    </a:lvl8pPr>
    <a:lvl9pPr marL="3656320" algn="l" defTabSz="457040" rtl="0" eaLnBrk="1" latinLnBrk="0" hangingPunct="1">
      <a:defRPr sz="179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2" userDrawn="1">
          <p15:clr>
            <a:srgbClr val="A4A3A4"/>
          </p15:clr>
        </p15:guide>
        <p15:guide id="2" orient="horz" pos="1056" userDrawn="1">
          <p15:clr>
            <a:srgbClr val="A4A3A4"/>
          </p15:clr>
        </p15:guide>
        <p15:guide id="3" orient="horz" pos="3744" userDrawn="1">
          <p15:clr>
            <a:srgbClr val="A4A3A4"/>
          </p15:clr>
        </p15:guide>
        <p15:guide id="4" pos="7343" userDrawn="1">
          <p15:clr>
            <a:srgbClr val="A4A3A4"/>
          </p15:clr>
        </p15:guide>
        <p15:guide id="7" orient="horz" pos="768" userDrawn="1">
          <p15:clr>
            <a:srgbClr val="A4A3A4"/>
          </p15:clr>
        </p15:guide>
        <p15:guide id="8" pos="335" userDrawn="1">
          <p15:clr>
            <a:srgbClr val="A4A3A4"/>
          </p15:clr>
        </p15:guide>
        <p15:guide id="9" orient="horz" pos="2160" userDrawn="1">
          <p15:clr>
            <a:srgbClr val="A4A3A4"/>
          </p15:clr>
        </p15:guide>
        <p15:guide id="10" pos="3839" userDrawn="1">
          <p15:clr>
            <a:srgbClr val="A4A3A4"/>
          </p15:clr>
        </p15:guide>
        <p15:guide id="11" pos="455" userDrawn="1">
          <p15:clr>
            <a:srgbClr val="A4A3A4"/>
          </p15:clr>
        </p15:guide>
        <p15:guide id="12" pos="7223"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milie Doolittle" initials="ED [7]" lastIdx="1" clrIdx="0">
    <p:extLst/>
  </p:cmAuthor>
  <p:cmAuthor id="2" name="Emilie Doolittle" initials="ED [8]" lastIdx="1" clrIdx="1">
    <p:extLst/>
  </p:cmAuthor>
  <p:cmAuthor id="3" name="Emilie Doolittle" initials="ED [9]" lastIdx="1" clrIdx="2">
    <p:extLst/>
  </p:cmAuthor>
  <p:cmAuthor id="4" name="Emilie Doolittle" initials="ED [10]" lastIdx="1" clrIdx="3">
    <p:extLst/>
  </p:cmAuthor>
  <p:cmAuthor id="5" name="Emilie Doolittle" initials="ED [11]" lastIdx="1" clrIdx="4">
    <p:extLst/>
  </p:cmAuthor>
  <p:cmAuthor id="6" name="Emilie Doolittle" initials="ED [12]" lastIdx="1" clrIdx="5">
    <p:extLst/>
  </p:cmAuthor>
  <p:cmAuthor id="7" name="Emilie Doolittle" initials="ED [13]" lastIdx="1" clrIdx="6">
    <p:extLst/>
  </p:cmAuthor>
  <p:cmAuthor id="8" name="Emilie Doolittle" initials="ED" lastIdx="1" clrIdx="7">
    <p:extLst/>
  </p:cmAuthor>
  <p:cmAuthor id="9" name="Emilie Doolittle" initials="ED [2]" lastIdx="1" clrIdx="8">
    <p:extLst/>
  </p:cmAuthor>
  <p:cmAuthor id="10" name="Emilie Doolittle" initials="ED [3]" lastIdx="1" clrIdx="9">
    <p:extLst/>
  </p:cmAuthor>
  <p:cmAuthor id="11" name="Emilie Doolittle" initials="ED [4]" lastIdx="1" clrIdx="10">
    <p:extLst/>
  </p:cmAuthor>
  <p:cmAuthor id="12" name="Emilie Doolittle" initials="ED [5]" lastIdx="1" clrIdx="11">
    <p:extLst/>
  </p:cmAuthor>
  <p:cmAuthor id="13" name="Emilie Doolittle" initials="ED [6]" lastIdx="1" clrIdx="12">
    <p:extLst/>
  </p:cmAuthor>
  <p:cmAuthor id="14" name="Emilie Doolittle" initials="ED [14]" lastIdx="1" clrIdx="13">
    <p:extLst/>
  </p:cmAuthor>
  <p:cmAuthor id="15" name="Emilie Doolittle" initials="ED [15]" lastIdx="1" clrIdx="14">
    <p:extLst/>
  </p:cmAuthor>
  <p:cmAuthor id="16" name="Emilie Doolittle" initials="ED [16]" lastIdx="1" clrIdx="15">
    <p:extLst/>
  </p:cmAuthor>
  <p:cmAuthor id="17" name="Emilie Doolittle" initials="ED [17]" lastIdx="1" clrIdx="16">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0E1CE"/>
    <a:srgbClr val="72D0E2"/>
    <a:srgbClr val="E9BCBC"/>
    <a:srgbClr val="FBF2B4"/>
    <a:srgbClr val="F7F7F7"/>
    <a:srgbClr val="334C4F"/>
    <a:srgbClr val="B1B1E4"/>
    <a:srgbClr val="A7D4DF"/>
    <a:srgbClr val="81B5A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7B26C5-4107-4FEC-AEDC-1716B250A1E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90" autoAdjust="0"/>
    <p:restoredTop sz="83471" autoAdjust="0"/>
  </p:normalViewPr>
  <p:slideViewPr>
    <p:cSldViewPr snapToGrid="0">
      <p:cViewPr varScale="1">
        <p:scale>
          <a:sx n="105" d="100"/>
          <a:sy n="105" d="100"/>
        </p:scale>
        <p:origin x="992" y="184"/>
      </p:cViewPr>
      <p:guideLst>
        <p:guide orient="horz" pos="3912"/>
        <p:guide orient="horz" pos="1056"/>
        <p:guide orient="horz" pos="3744"/>
        <p:guide pos="7343"/>
        <p:guide orient="horz" pos="768"/>
        <p:guide pos="335"/>
        <p:guide orient="horz" pos="2160"/>
        <p:guide pos="3839"/>
        <p:guide pos="455"/>
        <p:guide pos="7223"/>
      </p:guideLst>
    </p:cSldViewPr>
  </p:slideViewPr>
  <p:outlineViewPr>
    <p:cViewPr>
      <p:scale>
        <a:sx n="33" d="100"/>
        <a:sy n="33" d="100"/>
      </p:scale>
      <p:origin x="0" y="-19995"/>
    </p:cViewPr>
  </p:outlineViewPr>
  <p:notesTextViewPr>
    <p:cViewPr>
      <p:scale>
        <a:sx n="100" d="100"/>
        <a:sy n="100" d="100"/>
      </p:scale>
      <p:origin x="0" y="0"/>
    </p:cViewPr>
  </p:notesTextViewPr>
  <p:sorterViewPr>
    <p:cViewPr>
      <p:scale>
        <a:sx n="100" d="100"/>
        <a:sy n="100" d="100"/>
      </p:scale>
      <p:origin x="0" y="-16008"/>
    </p:cViewPr>
  </p:sorterViewPr>
  <p:notesViewPr>
    <p:cSldViewPr snapToGrid="0" snapToObjects="1">
      <p:cViewPr varScale="1">
        <p:scale>
          <a:sx n="80" d="100"/>
          <a:sy n="80" d="100"/>
        </p:scale>
        <p:origin x="3810" y="4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130742"/>
            <a:ext cx="3169920" cy="480060"/>
          </a:xfrm>
          <a:prstGeom prst="rect">
            <a:avLst/>
          </a:prstGeom>
        </p:spPr>
        <p:txBody>
          <a:bodyPr vert="horz" lIns="97250" tIns="48626" rIns="97250" bIns="48626" rtlCol="0"/>
          <a:lstStyle>
            <a:lvl1pPr algn="l">
              <a:defRPr sz="1200"/>
            </a:lvl1pPr>
          </a:lstStyle>
          <a:p>
            <a:endParaRPr lang="en-US" dirty="0">
              <a:latin typeface="+mj-lt"/>
            </a:endParaRPr>
          </a:p>
        </p:txBody>
      </p:sp>
      <p:sp>
        <p:nvSpPr>
          <p:cNvPr id="3" name="Date Placeholder 2"/>
          <p:cNvSpPr>
            <a:spLocks noGrp="1"/>
          </p:cNvSpPr>
          <p:nvPr>
            <p:ph type="dt" sz="quarter" idx="1"/>
          </p:nvPr>
        </p:nvSpPr>
        <p:spPr>
          <a:xfrm>
            <a:off x="4143591" y="130742"/>
            <a:ext cx="3169920" cy="480060"/>
          </a:xfrm>
          <a:prstGeom prst="rect">
            <a:avLst/>
          </a:prstGeom>
        </p:spPr>
        <p:txBody>
          <a:bodyPr vert="horz" lIns="97250" tIns="48626" rIns="97250" bIns="48626" rtlCol="0"/>
          <a:lstStyle>
            <a:lvl1pPr algn="r">
              <a:defRPr sz="1200"/>
            </a:lvl1pPr>
          </a:lstStyle>
          <a:p>
            <a:fld id="{E17B2DBE-960A-614B-B965-BE0EA04CC77A}" type="datetimeFigureOut">
              <a:rPr lang="en-US" smtClean="0">
                <a:latin typeface="+mj-lt"/>
              </a:rPr>
              <a:pPr/>
              <a:t>5/8/18</a:t>
            </a:fld>
            <a:endParaRPr lang="en-US" dirty="0">
              <a:latin typeface="+mj-lt"/>
            </a:endParaRPr>
          </a:p>
        </p:txBody>
      </p:sp>
      <p:sp>
        <p:nvSpPr>
          <p:cNvPr id="4" name="Footer Placeholder 3"/>
          <p:cNvSpPr>
            <a:spLocks noGrp="1"/>
          </p:cNvSpPr>
          <p:nvPr>
            <p:ph type="ftr" sz="quarter" idx="2"/>
          </p:nvPr>
        </p:nvSpPr>
        <p:spPr>
          <a:xfrm>
            <a:off x="3" y="9045301"/>
            <a:ext cx="3169920" cy="480060"/>
          </a:xfrm>
          <a:prstGeom prst="rect">
            <a:avLst/>
          </a:prstGeom>
        </p:spPr>
        <p:txBody>
          <a:bodyPr vert="horz" lIns="97250" tIns="48626" rIns="97250" bIns="48626" rtlCol="0" anchor="b"/>
          <a:lstStyle>
            <a:lvl1pPr algn="l">
              <a:defRPr sz="1200"/>
            </a:lvl1pPr>
          </a:lstStyle>
          <a:p>
            <a:endParaRPr lang="en-US" dirty="0">
              <a:latin typeface="+mj-lt"/>
            </a:endParaRPr>
          </a:p>
        </p:txBody>
      </p:sp>
      <p:sp>
        <p:nvSpPr>
          <p:cNvPr id="5" name="Slide Number Placeholder 4"/>
          <p:cNvSpPr>
            <a:spLocks noGrp="1"/>
          </p:cNvSpPr>
          <p:nvPr>
            <p:ph type="sldNum" sz="quarter" idx="3"/>
          </p:nvPr>
        </p:nvSpPr>
        <p:spPr>
          <a:xfrm>
            <a:off x="4143591" y="9045301"/>
            <a:ext cx="3169920" cy="480060"/>
          </a:xfrm>
          <a:prstGeom prst="rect">
            <a:avLst/>
          </a:prstGeom>
        </p:spPr>
        <p:txBody>
          <a:bodyPr vert="horz" lIns="97250" tIns="48626" rIns="97250" bIns="48626" rtlCol="0" anchor="b"/>
          <a:lstStyle>
            <a:lvl1pPr algn="r">
              <a:defRPr sz="1200"/>
            </a:lvl1pPr>
          </a:lstStyle>
          <a:p>
            <a:fld id="{1339C423-F22A-3B4E-A9CE-1A814546B4AA}" type="slidenum">
              <a:rPr lang="en-US" smtClean="0">
                <a:latin typeface="+mj-lt"/>
              </a:rPr>
              <a:pPr/>
              <a:t>‹#›</a:t>
            </a:fld>
            <a:endParaRPr lang="en-US" dirty="0">
              <a:latin typeface="+mj-lt"/>
            </a:endParaRPr>
          </a:p>
        </p:txBody>
      </p:sp>
      <p:grpSp>
        <p:nvGrpSpPr>
          <p:cNvPr id="20" name="Group 4">
            <a:extLst>
              <a:ext uri="{FF2B5EF4-FFF2-40B4-BE49-F238E27FC236}">
                <a16:creationId xmlns:a16="http://schemas.microsoft.com/office/drawing/2014/main" id="{12881E35-ADBD-4367-9103-4B944EDAC9F0}"/>
              </a:ext>
            </a:extLst>
          </p:cNvPr>
          <p:cNvGrpSpPr>
            <a:grpSpLocks noChangeAspect="1"/>
          </p:cNvGrpSpPr>
          <p:nvPr/>
        </p:nvGrpSpPr>
        <p:grpSpPr bwMode="auto">
          <a:xfrm>
            <a:off x="3030911" y="9263210"/>
            <a:ext cx="1221885" cy="192587"/>
            <a:chOff x="5713" y="2780"/>
            <a:chExt cx="939" cy="148"/>
          </a:xfrm>
          <a:solidFill>
            <a:schemeClr val="tx1"/>
          </a:solidFill>
        </p:grpSpPr>
        <p:sp>
          <p:nvSpPr>
            <p:cNvPr id="22" name="Freeform 5">
              <a:extLst>
                <a:ext uri="{FF2B5EF4-FFF2-40B4-BE49-F238E27FC236}">
                  <a16:creationId xmlns:a16="http://schemas.microsoft.com/office/drawing/2014/main" id="{24882040-6C09-46C7-BF58-485842B73A35}"/>
                </a:ext>
              </a:extLst>
            </p:cNvPr>
            <p:cNvSpPr>
              <a:spLocks/>
            </p:cNvSpPr>
            <p:nvPr/>
          </p:nvSpPr>
          <p:spPr bwMode="auto">
            <a:xfrm>
              <a:off x="5892" y="2825"/>
              <a:ext cx="58" cy="10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6">
              <a:extLst>
                <a:ext uri="{FF2B5EF4-FFF2-40B4-BE49-F238E27FC236}">
                  <a16:creationId xmlns:a16="http://schemas.microsoft.com/office/drawing/2014/main" id="{66155231-A566-40F0-B137-35333F16FA95}"/>
                </a:ext>
              </a:extLst>
            </p:cNvPr>
            <p:cNvSpPr>
              <a:spLocks/>
            </p:cNvSpPr>
            <p:nvPr/>
          </p:nvSpPr>
          <p:spPr bwMode="auto">
            <a:xfrm>
              <a:off x="5713" y="2824"/>
              <a:ext cx="74" cy="10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7">
              <a:extLst>
                <a:ext uri="{FF2B5EF4-FFF2-40B4-BE49-F238E27FC236}">
                  <a16:creationId xmlns:a16="http://schemas.microsoft.com/office/drawing/2014/main" id="{D0D38B3B-3532-4FC9-B9FE-D95885D0CFAF}"/>
                </a:ext>
              </a:extLst>
            </p:cNvPr>
            <p:cNvSpPr>
              <a:spLocks noEditPoints="1"/>
            </p:cNvSpPr>
            <p:nvPr/>
          </p:nvSpPr>
          <p:spPr bwMode="auto">
            <a:xfrm>
              <a:off x="5792" y="2824"/>
              <a:ext cx="90"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8">
              <a:extLst>
                <a:ext uri="{FF2B5EF4-FFF2-40B4-BE49-F238E27FC236}">
                  <a16:creationId xmlns:a16="http://schemas.microsoft.com/office/drawing/2014/main" id="{F8EDF86F-E40A-454C-9A01-8F2BB8C60438}"/>
                </a:ext>
              </a:extLst>
            </p:cNvPr>
            <p:cNvSpPr>
              <a:spLocks/>
            </p:cNvSpPr>
            <p:nvPr/>
          </p:nvSpPr>
          <p:spPr bwMode="auto">
            <a:xfrm>
              <a:off x="5958" y="2826"/>
              <a:ext cx="103" cy="99"/>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Oval 9">
              <a:extLst>
                <a:ext uri="{FF2B5EF4-FFF2-40B4-BE49-F238E27FC236}">
                  <a16:creationId xmlns:a16="http://schemas.microsoft.com/office/drawing/2014/main" id="{C5CBCDC8-18C9-42A6-BEF1-CA05917CE736}"/>
                </a:ext>
              </a:extLst>
            </p:cNvPr>
            <p:cNvSpPr>
              <a:spLocks noChangeArrowheads="1"/>
            </p:cNvSpPr>
            <p:nvPr/>
          </p:nvSpPr>
          <p:spPr bwMode="auto">
            <a:xfrm>
              <a:off x="6066" y="2780"/>
              <a:ext cx="32" cy="3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Rectangle 10">
              <a:extLst>
                <a:ext uri="{FF2B5EF4-FFF2-40B4-BE49-F238E27FC236}">
                  <a16:creationId xmlns:a16="http://schemas.microsoft.com/office/drawing/2014/main" id="{BD71175C-2312-4B96-8DF4-55196367FAB5}"/>
                </a:ext>
              </a:extLst>
            </p:cNvPr>
            <p:cNvSpPr>
              <a:spLocks noChangeArrowheads="1"/>
            </p:cNvSpPr>
            <p:nvPr/>
          </p:nvSpPr>
          <p:spPr bwMode="auto">
            <a:xfrm>
              <a:off x="6069" y="2826"/>
              <a:ext cx="25" cy="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11">
              <a:extLst>
                <a:ext uri="{FF2B5EF4-FFF2-40B4-BE49-F238E27FC236}">
                  <a16:creationId xmlns:a16="http://schemas.microsoft.com/office/drawing/2014/main" id="{CE194287-1F0B-4477-8B1C-DF62722CE656}"/>
                </a:ext>
              </a:extLst>
            </p:cNvPr>
            <p:cNvSpPr>
              <a:spLocks/>
            </p:cNvSpPr>
            <p:nvPr/>
          </p:nvSpPr>
          <p:spPr bwMode="auto">
            <a:xfrm>
              <a:off x="6105" y="2824"/>
              <a:ext cx="93" cy="10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12">
              <a:extLst>
                <a:ext uri="{FF2B5EF4-FFF2-40B4-BE49-F238E27FC236}">
                  <a16:creationId xmlns:a16="http://schemas.microsoft.com/office/drawing/2014/main" id="{D67DFFA0-01D7-44A4-ABAD-E0B51DBA73CA}"/>
                </a:ext>
              </a:extLst>
            </p:cNvPr>
            <p:cNvSpPr>
              <a:spLocks noEditPoints="1"/>
            </p:cNvSpPr>
            <p:nvPr/>
          </p:nvSpPr>
          <p:spPr bwMode="auto">
            <a:xfrm>
              <a:off x="6201" y="2824"/>
              <a:ext cx="89"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13">
              <a:extLst>
                <a:ext uri="{FF2B5EF4-FFF2-40B4-BE49-F238E27FC236}">
                  <a16:creationId xmlns:a16="http://schemas.microsoft.com/office/drawing/2014/main" id="{B7CBA307-3194-4D29-8AD4-5990DD52307E}"/>
                </a:ext>
              </a:extLst>
            </p:cNvPr>
            <p:cNvSpPr>
              <a:spLocks/>
            </p:cNvSpPr>
            <p:nvPr/>
          </p:nvSpPr>
          <p:spPr bwMode="auto">
            <a:xfrm>
              <a:off x="6500" y="2826"/>
              <a:ext cx="152" cy="99"/>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14">
              <a:extLst>
                <a:ext uri="{FF2B5EF4-FFF2-40B4-BE49-F238E27FC236}">
                  <a16:creationId xmlns:a16="http://schemas.microsoft.com/office/drawing/2014/main" id="{14908BD5-FA87-4F53-B8A3-491B9206FED0}"/>
                </a:ext>
              </a:extLst>
            </p:cNvPr>
            <p:cNvSpPr>
              <a:spLocks/>
            </p:cNvSpPr>
            <p:nvPr/>
          </p:nvSpPr>
          <p:spPr bwMode="auto">
            <a:xfrm>
              <a:off x="6300" y="2824"/>
              <a:ext cx="92" cy="101"/>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15">
              <a:extLst>
                <a:ext uri="{FF2B5EF4-FFF2-40B4-BE49-F238E27FC236}">
                  <a16:creationId xmlns:a16="http://schemas.microsoft.com/office/drawing/2014/main" id="{C267D5CE-9629-4EB8-8E65-D6F864063E20}"/>
                </a:ext>
              </a:extLst>
            </p:cNvPr>
            <p:cNvSpPr>
              <a:spLocks noEditPoints="1"/>
            </p:cNvSpPr>
            <p:nvPr/>
          </p:nvSpPr>
          <p:spPr bwMode="auto">
            <a:xfrm>
              <a:off x="6401" y="2826"/>
              <a:ext cx="106" cy="102"/>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16">
              <a:extLst>
                <a:ext uri="{FF2B5EF4-FFF2-40B4-BE49-F238E27FC236}">
                  <a16:creationId xmlns:a16="http://schemas.microsoft.com/office/drawing/2014/main" id="{B20DEC96-64CE-4439-A863-43F4B0BD17CD}"/>
                </a:ext>
              </a:extLst>
            </p:cNvPr>
            <p:cNvSpPr>
              <a:spLocks/>
            </p:cNvSpPr>
            <p:nvPr/>
          </p:nvSpPr>
          <p:spPr bwMode="auto">
            <a:xfrm>
              <a:off x="6633" y="2915"/>
              <a:ext cx="6" cy="10"/>
            </a:xfrm>
            <a:custGeom>
              <a:avLst/>
              <a:gdLst>
                <a:gd name="T0" fmla="*/ 6 w 6"/>
                <a:gd name="T1" fmla="*/ 1 h 10"/>
                <a:gd name="T2" fmla="*/ 3 w 6"/>
                <a:gd name="T3" fmla="*/ 1 h 10"/>
                <a:gd name="T4" fmla="*/ 3 w 6"/>
                <a:gd name="T5" fmla="*/ 10 h 10"/>
                <a:gd name="T6" fmla="*/ 2 w 6"/>
                <a:gd name="T7" fmla="*/ 10 h 10"/>
                <a:gd name="T8" fmla="*/ 2 w 6"/>
                <a:gd name="T9" fmla="*/ 1 h 10"/>
                <a:gd name="T10" fmla="*/ 0 w 6"/>
                <a:gd name="T11" fmla="*/ 1 h 10"/>
                <a:gd name="T12" fmla="*/ 0 w 6"/>
                <a:gd name="T13" fmla="*/ 0 h 10"/>
                <a:gd name="T14" fmla="*/ 6 w 6"/>
                <a:gd name="T15" fmla="*/ 0 h 10"/>
                <a:gd name="T16" fmla="*/ 6 w 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6" y="1"/>
                  </a:moveTo>
                  <a:lnTo>
                    <a:pt x="3" y="1"/>
                  </a:lnTo>
                  <a:lnTo>
                    <a:pt x="3" y="10"/>
                  </a:lnTo>
                  <a:lnTo>
                    <a:pt x="2" y="10"/>
                  </a:lnTo>
                  <a:lnTo>
                    <a:pt x="2" y="1"/>
                  </a:lnTo>
                  <a:lnTo>
                    <a:pt x="0" y="1"/>
                  </a:lnTo>
                  <a:lnTo>
                    <a:pt x="0" y="0"/>
                  </a:lnTo>
                  <a:lnTo>
                    <a:pt x="6" y="0"/>
                  </a:lnTo>
                  <a:lnTo>
                    <a:pt x="6"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17">
              <a:extLst>
                <a:ext uri="{FF2B5EF4-FFF2-40B4-BE49-F238E27FC236}">
                  <a16:creationId xmlns:a16="http://schemas.microsoft.com/office/drawing/2014/main" id="{B5770143-F076-48BC-98C4-654EE666D172}"/>
                </a:ext>
              </a:extLst>
            </p:cNvPr>
            <p:cNvSpPr>
              <a:spLocks/>
            </p:cNvSpPr>
            <p:nvPr/>
          </p:nvSpPr>
          <p:spPr bwMode="auto">
            <a:xfrm>
              <a:off x="6640" y="2915"/>
              <a:ext cx="8" cy="10"/>
            </a:xfrm>
            <a:custGeom>
              <a:avLst/>
              <a:gdLst>
                <a:gd name="T0" fmla="*/ 8 w 8"/>
                <a:gd name="T1" fmla="*/ 10 h 10"/>
                <a:gd name="T2" fmla="*/ 7 w 8"/>
                <a:gd name="T3" fmla="*/ 10 h 10"/>
                <a:gd name="T4" fmla="*/ 7 w 8"/>
                <a:gd name="T5" fmla="*/ 2 h 10"/>
                <a:gd name="T6" fmla="*/ 4 w 8"/>
                <a:gd name="T7" fmla="*/ 8 h 10"/>
                <a:gd name="T8" fmla="*/ 4 w 8"/>
                <a:gd name="T9" fmla="*/ 8 h 10"/>
                <a:gd name="T10" fmla="*/ 1 w 8"/>
                <a:gd name="T11" fmla="*/ 2 h 10"/>
                <a:gd name="T12" fmla="*/ 1 w 8"/>
                <a:gd name="T13" fmla="*/ 10 h 10"/>
                <a:gd name="T14" fmla="*/ 0 w 8"/>
                <a:gd name="T15" fmla="*/ 10 h 10"/>
                <a:gd name="T16" fmla="*/ 0 w 8"/>
                <a:gd name="T17" fmla="*/ 0 h 10"/>
                <a:gd name="T18" fmla="*/ 1 w 8"/>
                <a:gd name="T19" fmla="*/ 0 h 10"/>
                <a:gd name="T20" fmla="*/ 4 w 8"/>
                <a:gd name="T21" fmla="*/ 6 h 10"/>
                <a:gd name="T22" fmla="*/ 7 w 8"/>
                <a:gd name="T23" fmla="*/ 0 h 10"/>
                <a:gd name="T24" fmla="*/ 8 w 8"/>
                <a:gd name="T25" fmla="*/ 0 h 10"/>
                <a:gd name="T26" fmla="*/ 8 w 8"/>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0">
                  <a:moveTo>
                    <a:pt x="8" y="10"/>
                  </a:moveTo>
                  <a:lnTo>
                    <a:pt x="7" y="10"/>
                  </a:lnTo>
                  <a:lnTo>
                    <a:pt x="7" y="2"/>
                  </a:lnTo>
                  <a:lnTo>
                    <a:pt x="4" y="8"/>
                  </a:lnTo>
                  <a:lnTo>
                    <a:pt x="4" y="8"/>
                  </a:lnTo>
                  <a:lnTo>
                    <a:pt x="1" y="2"/>
                  </a:lnTo>
                  <a:lnTo>
                    <a:pt x="1" y="10"/>
                  </a:lnTo>
                  <a:lnTo>
                    <a:pt x="0" y="10"/>
                  </a:lnTo>
                  <a:lnTo>
                    <a:pt x="0" y="0"/>
                  </a:lnTo>
                  <a:lnTo>
                    <a:pt x="1" y="0"/>
                  </a:lnTo>
                  <a:lnTo>
                    <a:pt x="4" y="6"/>
                  </a:lnTo>
                  <a:lnTo>
                    <a:pt x="7" y="0"/>
                  </a:lnTo>
                  <a:lnTo>
                    <a:pt x="8" y="0"/>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Tree>
    <p:extLst>
      <p:ext uri="{BB962C8B-B14F-4D97-AF65-F5344CB8AC3E}">
        <p14:creationId xmlns:p14="http://schemas.microsoft.com/office/powerpoint/2010/main" val="2018496864"/>
      </p:ext>
    </p:extLst>
  </p:cSld>
  <p:clrMap bg1="lt1" tx1="dk1" bg2="lt2" tx2="dk2" accent1="accent1" accent2="accent2" accent3="accent3" accent4="accent4" accent5="accent5" accent6="accent6" hlink="hlink" folHlink="folHlink"/>
  <p:hf hdr="0" ftr="0" dt="0"/>
</p:handoutMaster>
</file>

<file path=ppt/media/image10.jpeg>
</file>

<file path=ppt/media/image11.tiff>
</file>

<file path=ppt/media/image12.png>
</file>

<file path=ppt/media/image13.jpeg>
</file>

<file path=ppt/media/image14.tiff>
</file>

<file path=ppt/media/image15.tiff>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0"/>
            <a:ext cx="3169920" cy="480060"/>
          </a:xfrm>
          <a:prstGeom prst="rect">
            <a:avLst/>
          </a:prstGeom>
        </p:spPr>
        <p:txBody>
          <a:bodyPr vert="horz" lIns="97250" tIns="48626" rIns="97250" bIns="48626" rtlCol="0"/>
          <a:lstStyle>
            <a:lvl1pPr algn="l">
              <a:defRPr sz="1200">
                <a:latin typeface="+mj-lt"/>
              </a:defRPr>
            </a:lvl1pPr>
          </a:lstStyle>
          <a:p>
            <a:endParaRPr lang="en-US" dirty="0"/>
          </a:p>
        </p:txBody>
      </p:sp>
      <p:sp>
        <p:nvSpPr>
          <p:cNvPr id="3" name="Date Placeholder 2"/>
          <p:cNvSpPr>
            <a:spLocks noGrp="1"/>
          </p:cNvSpPr>
          <p:nvPr>
            <p:ph type="dt" idx="1"/>
          </p:nvPr>
        </p:nvSpPr>
        <p:spPr>
          <a:xfrm>
            <a:off x="4143591" y="0"/>
            <a:ext cx="3169920" cy="480060"/>
          </a:xfrm>
          <a:prstGeom prst="rect">
            <a:avLst/>
          </a:prstGeom>
        </p:spPr>
        <p:txBody>
          <a:bodyPr vert="horz" lIns="97250" tIns="48626" rIns="97250" bIns="48626" rtlCol="0"/>
          <a:lstStyle>
            <a:lvl1pPr algn="r">
              <a:defRPr sz="1200">
                <a:latin typeface="+mj-lt"/>
              </a:defRPr>
            </a:lvl1pPr>
          </a:lstStyle>
          <a:p>
            <a:fld id="{546148A2-A49E-4B44-80FB-1D231F249F30}" type="datetimeFigureOut">
              <a:rPr lang="en-US" smtClean="0"/>
              <a:pPr/>
              <a:t>5/8/18</a:t>
            </a:fld>
            <a:endParaRPr lang="en-US" dirty="0"/>
          </a:p>
        </p:txBody>
      </p:sp>
      <p:sp>
        <p:nvSpPr>
          <p:cNvPr id="4" name="Slide Image Placeholder 3"/>
          <p:cNvSpPr>
            <a:spLocks noGrp="1" noRot="1" noChangeAspect="1"/>
          </p:cNvSpPr>
          <p:nvPr>
            <p:ph type="sldImg" idx="2"/>
          </p:nvPr>
        </p:nvSpPr>
        <p:spPr>
          <a:xfrm>
            <a:off x="458788" y="719138"/>
            <a:ext cx="6397625" cy="3600450"/>
          </a:xfrm>
          <a:prstGeom prst="rect">
            <a:avLst/>
          </a:prstGeom>
          <a:noFill/>
          <a:ln w="12700">
            <a:solidFill>
              <a:prstClr val="black"/>
            </a:solidFill>
          </a:ln>
        </p:spPr>
        <p:txBody>
          <a:bodyPr vert="horz" lIns="97250" tIns="48626" rIns="97250" bIns="48626" rtlCol="0" anchor="ctr"/>
          <a:lstStyle/>
          <a:p>
            <a:endParaRPr lang="en-US" dirty="0"/>
          </a:p>
        </p:txBody>
      </p:sp>
      <p:sp>
        <p:nvSpPr>
          <p:cNvPr id="5" name="Notes Placeholder 4"/>
          <p:cNvSpPr>
            <a:spLocks noGrp="1"/>
          </p:cNvSpPr>
          <p:nvPr>
            <p:ph type="body" sz="quarter" idx="3"/>
          </p:nvPr>
        </p:nvSpPr>
        <p:spPr>
          <a:xfrm>
            <a:off x="457200" y="4560570"/>
            <a:ext cx="6400800" cy="4320540"/>
          </a:xfrm>
          <a:prstGeom prst="rect">
            <a:avLst/>
          </a:prstGeom>
        </p:spPr>
        <p:txBody>
          <a:bodyPr vert="horz" lIns="97250" tIns="48626" rIns="97250" bIns="48626" rtlCol="0"/>
          <a:lstStyle/>
          <a:p>
            <a:pPr lvl="0"/>
            <a:r>
              <a:rPr lang="en-US" dirty="0"/>
              <a:t>Click to edit Master text styles</a:t>
            </a:r>
          </a:p>
          <a:p>
            <a:pPr lvl="1"/>
            <a:r>
              <a:rPr lang="en-US" dirty="0"/>
              <a:t>Second level</a:t>
            </a:r>
          </a:p>
        </p:txBody>
      </p:sp>
      <p:sp>
        <p:nvSpPr>
          <p:cNvPr id="6" name="Footer Placeholder 5"/>
          <p:cNvSpPr>
            <a:spLocks noGrp="1"/>
          </p:cNvSpPr>
          <p:nvPr>
            <p:ph type="ftr" sz="quarter" idx="4"/>
          </p:nvPr>
        </p:nvSpPr>
        <p:spPr>
          <a:xfrm>
            <a:off x="3" y="9073275"/>
            <a:ext cx="3169920" cy="480060"/>
          </a:xfrm>
          <a:prstGeom prst="rect">
            <a:avLst/>
          </a:prstGeom>
        </p:spPr>
        <p:txBody>
          <a:bodyPr vert="horz" lIns="97250" tIns="48626" rIns="97250" bIns="48626" rtlCol="0" anchor="b"/>
          <a:lstStyle>
            <a:lvl1pPr algn="l">
              <a:defRPr sz="1200">
                <a:latin typeface="+mj-lt"/>
              </a:defRPr>
            </a:lvl1pPr>
          </a:lstStyle>
          <a:p>
            <a:endParaRPr lang="en-US" dirty="0"/>
          </a:p>
        </p:txBody>
      </p:sp>
      <p:sp>
        <p:nvSpPr>
          <p:cNvPr id="7" name="Slide Number Placeholder 6"/>
          <p:cNvSpPr>
            <a:spLocks noGrp="1"/>
          </p:cNvSpPr>
          <p:nvPr>
            <p:ph type="sldNum" sz="quarter" idx="5"/>
          </p:nvPr>
        </p:nvSpPr>
        <p:spPr>
          <a:xfrm>
            <a:off x="4143591" y="9073275"/>
            <a:ext cx="3169920" cy="480060"/>
          </a:xfrm>
          <a:prstGeom prst="rect">
            <a:avLst/>
          </a:prstGeom>
        </p:spPr>
        <p:txBody>
          <a:bodyPr vert="horz" lIns="97250" tIns="48626" rIns="97250" bIns="48626" rtlCol="0" anchor="b"/>
          <a:lstStyle>
            <a:lvl1pPr algn="r">
              <a:defRPr sz="1200">
                <a:latin typeface="+mj-lt"/>
              </a:defRPr>
            </a:lvl1pPr>
          </a:lstStyle>
          <a:p>
            <a:fld id="{074299CD-3469-7241-AD37-C0E01E3A61D2}" type="slidenum">
              <a:rPr lang="en-US" smtClean="0"/>
              <a:pPr/>
              <a:t>‹#›</a:t>
            </a:fld>
            <a:endParaRPr lang="en-US" dirty="0"/>
          </a:p>
        </p:txBody>
      </p:sp>
      <p:grpSp>
        <p:nvGrpSpPr>
          <p:cNvPr id="21" name="Group 4">
            <a:extLst>
              <a:ext uri="{FF2B5EF4-FFF2-40B4-BE49-F238E27FC236}">
                <a16:creationId xmlns:a16="http://schemas.microsoft.com/office/drawing/2014/main" id="{719CA6AD-1F3D-4F91-AEC8-D10E82D07A9C}"/>
              </a:ext>
            </a:extLst>
          </p:cNvPr>
          <p:cNvGrpSpPr>
            <a:grpSpLocks noChangeAspect="1"/>
          </p:cNvGrpSpPr>
          <p:nvPr/>
        </p:nvGrpSpPr>
        <p:grpSpPr bwMode="auto">
          <a:xfrm>
            <a:off x="3030911" y="9263210"/>
            <a:ext cx="1221885" cy="192587"/>
            <a:chOff x="5713" y="2780"/>
            <a:chExt cx="939" cy="148"/>
          </a:xfrm>
          <a:solidFill>
            <a:schemeClr val="tx1"/>
          </a:solidFill>
        </p:grpSpPr>
        <p:sp>
          <p:nvSpPr>
            <p:cNvPr id="22" name="Freeform 5">
              <a:extLst>
                <a:ext uri="{FF2B5EF4-FFF2-40B4-BE49-F238E27FC236}">
                  <a16:creationId xmlns:a16="http://schemas.microsoft.com/office/drawing/2014/main" id="{91A8B546-A028-471C-8EF2-DF64728CED4F}"/>
                </a:ext>
              </a:extLst>
            </p:cNvPr>
            <p:cNvSpPr>
              <a:spLocks/>
            </p:cNvSpPr>
            <p:nvPr/>
          </p:nvSpPr>
          <p:spPr bwMode="auto">
            <a:xfrm>
              <a:off x="5892" y="2825"/>
              <a:ext cx="58" cy="10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6">
              <a:extLst>
                <a:ext uri="{FF2B5EF4-FFF2-40B4-BE49-F238E27FC236}">
                  <a16:creationId xmlns:a16="http://schemas.microsoft.com/office/drawing/2014/main" id="{F78F4DF0-E72A-4662-8AF1-9DA2A59FD72E}"/>
                </a:ext>
              </a:extLst>
            </p:cNvPr>
            <p:cNvSpPr>
              <a:spLocks/>
            </p:cNvSpPr>
            <p:nvPr/>
          </p:nvSpPr>
          <p:spPr bwMode="auto">
            <a:xfrm>
              <a:off x="5713" y="2824"/>
              <a:ext cx="74" cy="10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7">
              <a:extLst>
                <a:ext uri="{FF2B5EF4-FFF2-40B4-BE49-F238E27FC236}">
                  <a16:creationId xmlns:a16="http://schemas.microsoft.com/office/drawing/2014/main" id="{13C83159-0457-435C-8DE0-DB18930C3EFF}"/>
                </a:ext>
              </a:extLst>
            </p:cNvPr>
            <p:cNvSpPr>
              <a:spLocks noEditPoints="1"/>
            </p:cNvSpPr>
            <p:nvPr/>
          </p:nvSpPr>
          <p:spPr bwMode="auto">
            <a:xfrm>
              <a:off x="5792" y="2824"/>
              <a:ext cx="90"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8">
              <a:extLst>
                <a:ext uri="{FF2B5EF4-FFF2-40B4-BE49-F238E27FC236}">
                  <a16:creationId xmlns:a16="http://schemas.microsoft.com/office/drawing/2014/main" id="{3A16FA94-0A80-458B-8609-381307D9DD6B}"/>
                </a:ext>
              </a:extLst>
            </p:cNvPr>
            <p:cNvSpPr>
              <a:spLocks/>
            </p:cNvSpPr>
            <p:nvPr/>
          </p:nvSpPr>
          <p:spPr bwMode="auto">
            <a:xfrm>
              <a:off x="5958" y="2826"/>
              <a:ext cx="103" cy="99"/>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Oval 9">
              <a:extLst>
                <a:ext uri="{FF2B5EF4-FFF2-40B4-BE49-F238E27FC236}">
                  <a16:creationId xmlns:a16="http://schemas.microsoft.com/office/drawing/2014/main" id="{F124964D-5328-4B8A-9AEC-B0C0499DFE42}"/>
                </a:ext>
              </a:extLst>
            </p:cNvPr>
            <p:cNvSpPr>
              <a:spLocks noChangeArrowheads="1"/>
            </p:cNvSpPr>
            <p:nvPr/>
          </p:nvSpPr>
          <p:spPr bwMode="auto">
            <a:xfrm>
              <a:off x="6066" y="2780"/>
              <a:ext cx="32" cy="3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Rectangle 10">
              <a:extLst>
                <a:ext uri="{FF2B5EF4-FFF2-40B4-BE49-F238E27FC236}">
                  <a16:creationId xmlns:a16="http://schemas.microsoft.com/office/drawing/2014/main" id="{5E8793B8-5238-41D4-9121-69061CAE48AF}"/>
                </a:ext>
              </a:extLst>
            </p:cNvPr>
            <p:cNvSpPr>
              <a:spLocks noChangeArrowheads="1"/>
            </p:cNvSpPr>
            <p:nvPr/>
          </p:nvSpPr>
          <p:spPr bwMode="auto">
            <a:xfrm>
              <a:off x="6069" y="2826"/>
              <a:ext cx="25" cy="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11">
              <a:extLst>
                <a:ext uri="{FF2B5EF4-FFF2-40B4-BE49-F238E27FC236}">
                  <a16:creationId xmlns:a16="http://schemas.microsoft.com/office/drawing/2014/main" id="{505AC5D6-6744-43E5-BE33-65AA241CC172}"/>
                </a:ext>
              </a:extLst>
            </p:cNvPr>
            <p:cNvSpPr>
              <a:spLocks/>
            </p:cNvSpPr>
            <p:nvPr/>
          </p:nvSpPr>
          <p:spPr bwMode="auto">
            <a:xfrm>
              <a:off x="6105" y="2824"/>
              <a:ext cx="93" cy="10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12">
              <a:extLst>
                <a:ext uri="{FF2B5EF4-FFF2-40B4-BE49-F238E27FC236}">
                  <a16:creationId xmlns:a16="http://schemas.microsoft.com/office/drawing/2014/main" id="{F49B0515-42DD-45F4-AEEA-9C0595B78F76}"/>
                </a:ext>
              </a:extLst>
            </p:cNvPr>
            <p:cNvSpPr>
              <a:spLocks noEditPoints="1"/>
            </p:cNvSpPr>
            <p:nvPr/>
          </p:nvSpPr>
          <p:spPr bwMode="auto">
            <a:xfrm>
              <a:off x="6201" y="2824"/>
              <a:ext cx="89"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13">
              <a:extLst>
                <a:ext uri="{FF2B5EF4-FFF2-40B4-BE49-F238E27FC236}">
                  <a16:creationId xmlns:a16="http://schemas.microsoft.com/office/drawing/2014/main" id="{BD4B4931-4E48-4575-A2F1-14B09DDDF35C}"/>
                </a:ext>
              </a:extLst>
            </p:cNvPr>
            <p:cNvSpPr>
              <a:spLocks/>
            </p:cNvSpPr>
            <p:nvPr/>
          </p:nvSpPr>
          <p:spPr bwMode="auto">
            <a:xfrm>
              <a:off x="6500" y="2826"/>
              <a:ext cx="152" cy="99"/>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14">
              <a:extLst>
                <a:ext uri="{FF2B5EF4-FFF2-40B4-BE49-F238E27FC236}">
                  <a16:creationId xmlns:a16="http://schemas.microsoft.com/office/drawing/2014/main" id="{D0A18744-02EE-4BF6-99DA-A30533BFB80F}"/>
                </a:ext>
              </a:extLst>
            </p:cNvPr>
            <p:cNvSpPr>
              <a:spLocks/>
            </p:cNvSpPr>
            <p:nvPr/>
          </p:nvSpPr>
          <p:spPr bwMode="auto">
            <a:xfrm>
              <a:off x="6300" y="2824"/>
              <a:ext cx="92" cy="101"/>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15">
              <a:extLst>
                <a:ext uri="{FF2B5EF4-FFF2-40B4-BE49-F238E27FC236}">
                  <a16:creationId xmlns:a16="http://schemas.microsoft.com/office/drawing/2014/main" id="{833ACE78-A669-4245-8337-A11FE237DD8B}"/>
                </a:ext>
              </a:extLst>
            </p:cNvPr>
            <p:cNvSpPr>
              <a:spLocks noEditPoints="1"/>
            </p:cNvSpPr>
            <p:nvPr/>
          </p:nvSpPr>
          <p:spPr bwMode="auto">
            <a:xfrm>
              <a:off x="6401" y="2826"/>
              <a:ext cx="106" cy="102"/>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16">
              <a:extLst>
                <a:ext uri="{FF2B5EF4-FFF2-40B4-BE49-F238E27FC236}">
                  <a16:creationId xmlns:a16="http://schemas.microsoft.com/office/drawing/2014/main" id="{05BAFF34-33C2-4FED-892A-8F6A22156123}"/>
                </a:ext>
              </a:extLst>
            </p:cNvPr>
            <p:cNvSpPr>
              <a:spLocks/>
            </p:cNvSpPr>
            <p:nvPr/>
          </p:nvSpPr>
          <p:spPr bwMode="auto">
            <a:xfrm>
              <a:off x="6633" y="2915"/>
              <a:ext cx="6" cy="10"/>
            </a:xfrm>
            <a:custGeom>
              <a:avLst/>
              <a:gdLst>
                <a:gd name="T0" fmla="*/ 6 w 6"/>
                <a:gd name="T1" fmla="*/ 1 h 10"/>
                <a:gd name="T2" fmla="*/ 3 w 6"/>
                <a:gd name="T3" fmla="*/ 1 h 10"/>
                <a:gd name="T4" fmla="*/ 3 w 6"/>
                <a:gd name="T5" fmla="*/ 10 h 10"/>
                <a:gd name="T6" fmla="*/ 2 w 6"/>
                <a:gd name="T7" fmla="*/ 10 h 10"/>
                <a:gd name="T8" fmla="*/ 2 w 6"/>
                <a:gd name="T9" fmla="*/ 1 h 10"/>
                <a:gd name="T10" fmla="*/ 0 w 6"/>
                <a:gd name="T11" fmla="*/ 1 h 10"/>
                <a:gd name="T12" fmla="*/ 0 w 6"/>
                <a:gd name="T13" fmla="*/ 0 h 10"/>
                <a:gd name="T14" fmla="*/ 6 w 6"/>
                <a:gd name="T15" fmla="*/ 0 h 10"/>
                <a:gd name="T16" fmla="*/ 6 w 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6" y="1"/>
                  </a:moveTo>
                  <a:lnTo>
                    <a:pt x="3" y="1"/>
                  </a:lnTo>
                  <a:lnTo>
                    <a:pt x="3" y="10"/>
                  </a:lnTo>
                  <a:lnTo>
                    <a:pt x="2" y="10"/>
                  </a:lnTo>
                  <a:lnTo>
                    <a:pt x="2" y="1"/>
                  </a:lnTo>
                  <a:lnTo>
                    <a:pt x="0" y="1"/>
                  </a:lnTo>
                  <a:lnTo>
                    <a:pt x="0" y="0"/>
                  </a:lnTo>
                  <a:lnTo>
                    <a:pt x="6" y="0"/>
                  </a:lnTo>
                  <a:lnTo>
                    <a:pt x="6"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17">
              <a:extLst>
                <a:ext uri="{FF2B5EF4-FFF2-40B4-BE49-F238E27FC236}">
                  <a16:creationId xmlns:a16="http://schemas.microsoft.com/office/drawing/2014/main" id="{DF0FD444-1661-4913-A4B0-F93BBC370DDB}"/>
                </a:ext>
              </a:extLst>
            </p:cNvPr>
            <p:cNvSpPr>
              <a:spLocks/>
            </p:cNvSpPr>
            <p:nvPr/>
          </p:nvSpPr>
          <p:spPr bwMode="auto">
            <a:xfrm>
              <a:off x="6640" y="2915"/>
              <a:ext cx="8" cy="10"/>
            </a:xfrm>
            <a:custGeom>
              <a:avLst/>
              <a:gdLst>
                <a:gd name="T0" fmla="*/ 8 w 8"/>
                <a:gd name="T1" fmla="*/ 10 h 10"/>
                <a:gd name="T2" fmla="*/ 7 w 8"/>
                <a:gd name="T3" fmla="*/ 10 h 10"/>
                <a:gd name="T4" fmla="*/ 7 w 8"/>
                <a:gd name="T5" fmla="*/ 2 h 10"/>
                <a:gd name="T6" fmla="*/ 4 w 8"/>
                <a:gd name="T7" fmla="*/ 8 h 10"/>
                <a:gd name="T8" fmla="*/ 4 w 8"/>
                <a:gd name="T9" fmla="*/ 8 h 10"/>
                <a:gd name="T10" fmla="*/ 1 w 8"/>
                <a:gd name="T11" fmla="*/ 2 h 10"/>
                <a:gd name="T12" fmla="*/ 1 w 8"/>
                <a:gd name="T13" fmla="*/ 10 h 10"/>
                <a:gd name="T14" fmla="*/ 0 w 8"/>
                <a:gd name="T15" fmla="*/ 10 h 10"/>
                <a:gd name="T16" fmla="*/ 0 w 8"/>
                <a:gd name="T17" fmla="*/ 0 h 10"/>
                <a:gd name="T18" fmla="*/ 1 w 8"/>
                <a:gd name="T19" fmla="*/ 0 h 10"/>
                <a:gd name="T20" fmla="*/ 4 w 8"/>
                <a:gd name="T21" fmla="*/ 6 h 10"/>
                <a:gd name="T22" fmla="*/ 7 w 8"/>
                <a:gd name="T23" fmla="*/ 0 h 10"/>
                <a:gd name="T24" fmla="*/ 8 w 8"/>
                <a:gd name="T25" fmla="*/ 0 h 10"/>
                <a:gd name="T26" fmla="*/ 8 w 8"/>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0">
                  <a:moveTo>
                    <a:pt x="8" y="10"/>
                  </a:moveTo>
                  <a:lnTo>
                    <a:pt x="7" y="10"/>
                  </a:lnTo>
                  <a:lnTo>
                    <a:pt x="7" y="2"/>
                  </a:lnTo>
                  <a:lnTo>
                    <a:pt x="4" y="8"/>
                  </a:lnTo>
                  <a:lnTo>
                    <a:pt x="4" y="8"/>
                  </a:lnTo>
                  <a:lnTo>
                    <a:pt x="1" y="2"/>
                  </a:lnTo>
                  <a:lnTo>
                    <a:pt x="1" y="10"/>
                  </a:lnTo>
                  <a:lnTo>
                    <a:pt x="0" y="10"/>
                  </a:lnTo>
                  <a:lnTo>
                    <a:pt x="0" y="0"/>
                  </a:lnTo>
                  <a:lnTo>
                    <a:pt x="1" y="0"/>
                  </a:lnTo>
                  <a:lnTo>
                    <a:pt x="4" y="6"/>
                  </a:lnTo>
                  <a:lnTo>
                    <a:pt x="7" y="0"/>
                  </a:lnTo>
                  <a:lnTo>
                    <a:pt x="8" y="0"/>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Tree>
    <p:extLst>
      <p:ext uri="{BB962C8B-B14F-4D97-AF65-F5344CB8AC3E}">
        <p14:creationId xmlns:p14="http://schemas.microsoft.com/office/powerpoint/2010/main" val="22557597"/>
      </p:ext>
    </p:extLst>
  </p:cSld>
  <p:clrMap bg1="lt1" tx1="dk1" bg2="lt2" tx2="dk2" accent1="accent1" accent2="accent2" accent3="accent3" accent4="accent4" accent5="accent5" accent6="accent6" hlink="hlink" folHlink="folHlink"/>
  <p:hf hdr="0" ftr="0" dt="0"/>
  <p:notesStyle>
    <a:lvl1pPr marL="171450" indent="-171450" algn="l" defTabSz="457040" rtl="0" eaLnBrk="1" latinLnBrk="0" hangingPunct="1">
      <a:lnSpc>
        <a:spcPct val="95000"/>
      </a:lnSpc>
      <a:spcAft>
        <a:spcPts val="600"/>
      </a:spcAft>
      <a:buFont typeface="Arial" panose="020B0604020202020204" pitchFamily="34" charset="0"/>
      <a:buChar char="•"/>
      <a:defRPr sz="1200" kern="1200">
        <a:solidFill>
          <a:schemeClr val="tx1"/>
        </a:solidFill>
        <a:latin typeface="+mj-lt"/>
        <a:ea typeface="+mn-ea"/>
        <a:cs typeface="+mn-cs"/>
      </a:defRPr>
    </a:lvl1pPr>
    <a:lvl2pPr marL="398384" indent="-171450" algn="l" defTabSz="457040" rtl="0" eaLnBrk="1" latinLnBrk="0" hangingPunct="1">
      <a:lnSpc>
        <a:spcPct val="95000"/>
      </a:lnSpc>
      <a:spcAft>
        <a:spcPts val="600"/>
      </a:spcAft>
      <a:buFont typeface="Arial" panose="020B0604020202020204" pitchFamily="34" charset="0"/>
      <a:buChar char="•"/>
      <a:defRPr sz="1100" kern="1200">
        <a:solidFill>
          <a:schemeClr val="tx1"/>
        </a:solidFill>
        <a:latin typeface="+mj-lt"/>
        <a:ea typeface="+mn-ea"/>
        <a:cs typeface="+mn-cs"/>
      </a:defRPr>
    </a:lvl2pPr>
    <a:lvl3pPr marL="914080" algn="l" defTabSz="457040" rtl="0" eaLnBrk="1" latinLnBrk="0" hangingPunct="1">
      <a:defRPr sz="1200" kern="1200">
        <a:solidFill>
          <a:schemeClr val="tx1"/>
        </a:solidFill>
        <a:latin typeface="+mn-lt"/>
        <a:ea typeface="+mn-ea"/>
        <a:cs typeface="+mn-cs"/>
      </a:defRPr>
    </a:lvl3pPr>
    <a:lvl4pPr marL="1371120" algn="l" defTabSz="457040" rtl="0" eaLnBrk="1" latinLnBrk="0" hangingPunct="1">
      <a:defRPr sz="1200" kern="1200">
        <a:solidFill>
          <a:schemeClr val="tx1"/>
        </a:solidFill>
        <a:latin typeface="+mn-lt"/>
        <a:ea typeface="+mn-ea"/>
        <a:cs typeface="+mn-cs"/>
      </a:defRPr>
    </a:lvl4pPr>
    <a:lvl5pPr marL="1828160" algn="l" defTabSz="457040" rtl="0" eaLnBrk="1" latinLnBrk="0" hangingPunct="1">
      <a:defRPr sz="1200" kern="1200">
        <a:solidFill>
          <a:schemeClr val="tx1"/>
        </a:solidFill>
        <a:latin typeface="+mn-lt"/>
        <a:ea typeface="+mn-ea"/>
        <a:cs typeface="+mn-cs"/>
      </a:defRPr>
    </a:lvl5pPr>
    <a:lvl6pPr marL="2285200" algn="l" defTabSz="457040" rtl="0" eaLnBrk="1" latinLnBrk="0" hangingPunct="1">
      <a:defRPr sz="1200" kern="1200">
        <a:solidFill>
          <a:schemeClr val="tx1"/>
        </a:solidFill>
        <a:latin typeface="+mn-lt"/>
        <a:ea typeface="+mn-ea"/>
        <a:cs typeface="+mn-cs"/>
      </a:defRPr>
    </a:lvl6pPr>
    <a:lvl7pPr marL="2742240" algn="l" defTabSz="457040" rtl="0" eaLnBrk="1" latinLnBrk="0" hangingPunct="1">
      <a:defRPr sz="1200" kern="1200">
        <a:solidFill>
          <a:schemeClr val="tx1"/>
        </a:solidFill>
        <a:latin typeface="+mn-lt"/>
        <a:ea typeface="+mn-ea"/>
        <a:cs typeface="+mn-cs"/>
      </a:defRPr>
    </a:lvl7pPr>
    <a:lvl8pPr marL="3199280" algn="l" defTabSz="457040" rtl="0" eaLnBrk="1" latinLnBrk="0" hangingPunct="1">
      <a:defRPr sz="1200" kern="1200">
        <a:solidFill>
          <a:schemeClr val="tx1"/>
        </a:solidFill>
        <a:latin typeface="+mn-lt"/>
        <a:ea typeface="+mn-ea"/>
        <a:cs typeface="+mn-cs"/>
      </a:defRPr>
    </a:lvl8pPr>
    <a:lvl9pPr marL="3656320" algn="l" defTabSz="45704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go over what we’re building…</a:t>
            </a:r>
          </a:p>
        </p:txBody>
      </p:sp>
      <p:sp>
        <p:nvSpPr>
          <p:cNvPr id="4" name="Slide Number Placeholder 3"/>
          <p:cNvSpPr>
            <a:spLocks noGrp="1"/>
          </p:cNvSpPr>
          <p:nvPr>
            <p:ph type="sldNum" sz="quarter" idx="10"/>
          </p:nvPr>
        </p:nvSpPr>
        <p:spPr/>
        <p:txBody>
          <a:bodyPr/>
          <a:lstStyle/>
          <a:p>
            <a:fld id="{074299CD-3469-7241-AD37-C0E01E3A61D2}" type="slidenum">
              <a:rPr lang="en-US" smtClean="0"/>
              <a:pPr/>
              <a:t>7</a:t>
            </a:fld>
            <a:endParaRPr lang="en-US" dirty="0"/>
          </a:p>
        </p:txBody>
      </p:sp>
    </p:spTree>
    <p:extLst>
      <p:ext uri="{BB962C8B-B14F-4D97-AF65-F5344CB8AC3E}">
        <p14:creationId xmlns:p14="http://schemas.microsoft.com/office/powerpoint/2010/main" val="3404020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Bootstrap is a core part of Service Portal.</a:t>
            </a:r>
          </a:p>
          <a:p>
            <a:endParaRPr lang="en-US" dirty="0"/>
          </a:p>
          <a:p>
            <a:r>
              <a:rPr lang="en-US" dirty="0"/>
              <a:t>Bootstrap is a CSS framework that was developed by Twitter.</a:t>
            </a:r>
          </a:p>
          <a:p>
            <a:endParaRPr lang="en-US" dirty="0"/>
          </a:p>
          <a:p>
            <a:r>
              <a:rPr lang="en-US" dirty="0"/>
              <a:t>Bootstrap partitions your page into a grid of 12 columns.</a:t>
            </a:r>
          </a:p>
          <a:p>
            <a:pPr lvl="1"/>
            <a:r>
              <a:rPr lang="en-US" dirty="0"/>
              <a:t>you can arrange your items on this grid</a:t>
            </a:r>
          </a:p>
          <a:p>
            <a:pPr lvl="1"/>
            <a:endParaRPr lang="en-US" dirty="0"/>
          </a:p>
          <a:p>
            <a:pPr lvl="0"/>
            <a:r>
              <a:rPr lang="en-US" dirty="0"/>
              <a:t>See in the screenshot of the OOB Service Portal that the items all align to the grid of columns?</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10</a:t>
            </a:fld>
            <a:endParaRPr lang="en-US" dirty="0"/>
          </a:p>
        </p:txBody>
      </p:sp>
    </p:spTree>
    <p:extLst>
      <p:ext uri="{BB962C8B-B14F-4D97-AF65-F5344CB8AC3E}">
        <p14:creationId xmlns:p14="http://schemas.microsoft.com/office/powerpoint/2010/main" val="28534503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11</a:t>
            </a:fld>
            <a:endParaRPr lang="en-US" dirty="0"/>
          </a:p>
        </p:txBody>
      </p:sp>
    </p:spTree>
    <p:extLst>
      <p:ext uri="{BB962C8B-B14F-4D97-AF65-F5344CB8AC3E}">
        <p14:creationId xmlns:p14="http://schemas.microsoft.com/office/powerpoint/2010/main" val="661988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that on our Idea Home page…</a:t>
            </a:r>
          </a:p>
          <a:p>
            <a:pPr lvl="1"/>
            <a:r>
              <a:rPr lang="en-US" dirty="0"/>
              <a:t>We have two containers</a:t>
            </a:r>
          </a:p>
          <a:p>
            <a:pPr lvl="1"/>
            <a:r>
              <a:rPr lang="en-US" dirty="0"/>
              <a:t>The top container is fluid, hence why it takes up the full width of the page</a:t>
            </a:r>
          </a:p>
          <a:p>
            <a:pPr lvl="1"/>
            <a:r>
              <a:rPr lang="en-US" dirty="0"/>
              <a:t>The bottom container is fixed, hence that on a large screen the most the container will expand to is 1170px.</a:t>
            </a:r>
          </a:p>
          <a:p>
            <a:pPr lvl="1"/>
            <a:r>
              <a:rPr lang="en-US" dirty="0"/>
              <a:t>Fixed containers will always be horizontally centered.</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12</a:t>
            </a:fld>
            <a:endParaRPr lang="en-US" dirty="0"/>
          </a:p>
        </p:txBody>
      </p:sp>
    </p:spTree>
    <p:extLst>
      <p:ext uri="{BB962C8B-B14F-4D97-AF65-F5344CB8AC3E}">
        <p14:creationId xmlns:p14="http://schemas.microsoft.com/office/powerpoint/2010/main" val="4261258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Within each container we can have columns.</a:t>
            </a:r>
          </a:p>
          <a:p>
            <a:endParaRPr lang="en-US" dirty="0"/>
          </a:p>
          <a:p>
            <a:r>
              <a:rPr lang="en-US" dirty="0"/>
              <a:t>You can have as many columns in a container as you like, however the max width of a column is 12 units.</a:t>
            </a:r>
          </a:p>
          <a:p>
            <a:endParaRPr lang="en-US" dirty="0"/>
          </a:p>
          <a:p>
            <a:r>
              <a:rPr lang="en-US" dirty="0"/>
              <a:t>You can see in our top container, we have a single column which is set to 12 units.</a:t>
            </a:r>
          </a:p>
          <a:p>
            <a:endParaRPr lang="en-US" dirty="0"/>
          </a:p>
          <a:p>
            <a:r>
              <a:rPr lang="en-US" dirty="0"/>
              <a:t>In our bottom container, we have 2 columns, the first taking 3 units, the second taking 9 units.</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13</a:t>
            </a:fld>
            <a:endParaRPr lang="en-US" dirty="0"/>
          </a:p>
        </p:txBody>
      </p:sp>
    </p:spTree>
    <p:extLst>
      <p:ext uri="{BB962C8B-B14F-4D97-AF65-F5344CB8AC3E}">
        <p14:creationId xmlns:p14="http://schemas.microsoft.com/office/powerpoint/2010/main" val="3157165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16</a:t>
            </a:fld>
            <a:endParaRPr lang="en-US" dirty="0"/>
          </a:p>
        </p:txBody>
      </p:sp>
    </p:spTree>
    <p:extLst>
      <p:ext uri="{BB962C8B-B14F-4D97-AF65-F5344CB8AC3E}">
        <p14:creationId xmlns:p14="http://schemas.microsoft.com/office/powerpoint/2010/main" val="6628834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embed a widget, a child scope will have a child scope of itself.</a:t>
            </a:r>
          </a:p>
          <a:p>
            <a:endParaRPr lang="en-US" dirty="0"/>
          </a:p>
          <a:p>
            <a:r>
              <a:rPr lang="en-US" dirty="0"/>
              <a:t>If you don’t use embedded widgets, all widgets will be siblings of each other in the “scope tree”</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17</a:t>
            </a:fld>
            <a:endParaRPr lang="en-US" dirty="0"/>
          </a:p>
        </p:txBody>
      </p:sp>
    </p:spTree>
    <p:extLst>
      <p:ext uri="{BB962C8B-B14F-4D97-AF65-F5344CB8AC3E}">
        <p14:creationId xmlns:p14="http://schemas.microsoft.com/office/powerpoint/2010/main" val="2359525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Scope 3 is an embedded widget, which is embedded in Scope 1.</a:t>
            </a:r>
          </a:p>
          <a:p>
            <a:endParaRPr lang="en-US" dirty="0"/>
          </a:p>
          <a:p>
            <a:r>
              <a:rPr lang="en-US" dirty="0"/>
              <a:t>Scope 1 and Scope 2 are widgets placed on the page using Service Portal Designer – these are siblings of each other.</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18</a:t>
            </a:fld>
            <a:endParaRPr lang="en-US" dirty="0"/>
          </a:p>
        </p:txBody>
      </p:sp>
    </p:spTree>
    <p:extLst>
      <p:ext uri="{BB962C8B-B14F-4D97-AF65-F5344CB8AC3E}">
        <p14:creationId xmlns:p14="http://schemas.microsoft.com/office/powerpoint/2010/main" val="39112778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19</a:t>
            </a:fld>
            <a:endParaRPr lang="en-US" dirty="0"/>
          </a:p>
        </p:txBody>
      </p:sp>
    </p:spTree>
    <p:extLst>
      <p:ext uri="{BB962C8B-B14F-4D97-AF65-F5344CB8AC3E}">
        <p14:creationId xmlns:p14="http://schemas.microsoft.com/office/powerpoint/2010/main" val="17698491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_1">
    <p:bg bwMode="gray">
      <p:bgPr>
        <a:solidFill>
          <a:schemeClr val="tx1"/>
        </a:solidFill>
        <a:effectLst/>
      </p:bgPr>
    </p:bg>
    <p:spTree>
      <p:nvGrpSpPr>
        <p:cNvPr id="1" name=""/>
        <p:cNvGrpSpPr/>
        <p:nvPr/>
      </p:nvGrpSpPr>
      <p:grpSpPr>
        <a:xfrm>
          <a:off x="0" y="0"/>
          <a:ext cx="0" cy="0"/>
          <a:chOff x="0" y="0"/>
          <a:chExt cx="0" cy="0"/>
        </a:xfrm>
      </p:grpSpPr>
      <p:sp>
        <p:nvSpPr>
          <p:cNvPr id="28" name="Text Placeholder 2"/>
          <p:cNvSpPr>
            <a:spLocks noGrp="1"/>
          </p:cNvSpPr>
          <p:nvPr>
            <p:ph type="body" sz="quarter" idx="12" hasCustomPrompt="1"/>
          </p:nvPr>
        </p:nvSpPr>
        <p:spPr>
          <a:xfrm>
            <a:off x="428223" y="3369312"/>
            <a:ext cx="9392443" cy="789637"/>
          </a:xfrm>
        </p:spPr>
        <p:txBody>
          <a:bodyPr/>
          <a:lstStyle>
            <a:lvl1pPr marL="0" indent="0">
              <a:lnSpc>
                <a:spcPct val="80000"/>
              </a:lnSpc>
              <a:spcBef>
                <a:spcPts val="0"/>
              </a:spcBef>
              <a:buFont typeface="Arial" panose="020B0604020202020204" pitchFamily="34" charset="0"/>
              <a:buNone/>
              <a:defRPr sz="2300" b="0">
                <a:solidFill>
                  <a:schemeClr val="bg1"/>
                </a:solidFill>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30" name="Title 2"/>
          <p:cNvSpPr>
            <a:spLocks noGrp="1"/>
          </p:cNvSpPr>
          <p:nvPr>
            <p:ph type="title"/>
          </p:nvPr>
        </p:nvSpPr>
        <p:spPr>
          <a:xfrm>
            <a:off x="427244" y="774667"/>
            <a:ext cx="9393422" cy="2642187"/>
          </a:xfrm>
        </p:spPr>
        <p:txBody>
          <a:bodyPr/>
          <a:lstStyle>
            <a:lvl1pPr marL="0" algn="l" defTabSz="457017" rtl="0" eaLnBrk="1" latinLnBrk="0" hangingPunct="1">
              <a:lnSpc>
                <a:spcPct val="85000"/>
              </a:lnSpc>
              <a:spcBef>
                <a:spcPts val="0"/>
              </a:spcBef>
              <a:buNone/>
              <a:defRPr lang="en-US" sz="4600" b="1" i="0" kern="1200" normalizeH="0" baseline="0" dirty="0">
                <a:solidFill>
                  <a:schemeClr val="bg1"/>
                </a:solidFill>
                <a:latin typeface="+mj-lt"/>
                <a:ea typeface="Gilroy" panose="00000500000000000000" pitchFamily="50" charset="0"/>
                <a:cs typeface="Gilroy" panose="00000500000000000000" pitchFamily="50" charset="0"/>
              </a:defRPr>
            </a:lvl1pPr>
          </a:lstStyle>
          <a:p>
            <a:r>
              <a:rPr lang="en-US" dirty="0"/>
              <a:t>Click to edit Master title style</a:t>
            </a:r>
          </a:p>
        </p:txBody>
      </p:sp>
      <p:sp>
        <p:nvSpPr>
          <p:cNvPr id="42" name="Freeform 25">
            <a:extLst>
              <a:ext uri="{FF2B5EF4-FFF2-40B4-BE49-F238E27FC236}">
                <a16:creationId xmlns:a16="http://schemas.microsoft.com/office/drawing/2014/main" id="{9C0A4303-E17A-4B90-83FB-D422BDBE8722}"/>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8">
            <a:extLst>
              <a:ext uri="{FF2B5EF4-FFF2-40B4-BE49-F238E27FC236}">
                <a16:creationId xmlns:a16="http://schemas.microsoft.com/office/drawing/2014/main" id="{42644802-B406-4034-B402-C033A4A3B5FC}"/>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53" name="Group 52">
            <a:extLst>
              <a:ext uri="{FF2B5EF4-FFF2-40B4-BE49-F238E27FC236}">
                <a16:creationId xmlns:a16="http://schemas.microsoft.com/office/drawing/2014/main" id="{C3EC2875-06DE-4611-B20F-2A517633AC2B}"/>
              </a:ext>
            </a:extLst>
          </p:cNvPr>
          <p:cNvGrpSpPr/>
          <p:nvPr userDrawn="1"/>
        </p:nvGrpSpPr>
        <p:grpSpPr>
          <a:xfrm>
            <a:off x="11515028" y="4967191"/>
            <a:ext cx="693857" cy="1779686"/>
            <a:chOff x="11488619" y="4967191"/>
            <a:chExt cx="693857" cy="1779686"/>
          </a:xfrm>
        </p:grpSpPr>
        <p:sp>
          <p:nvSpPr>
            <p:cNvPr id="8" name="Rectangle 5">
              <a:extLst>
                <a:ext uri="{FF2B5EF4-FFF2-40B4-BE49-F238E27FC236}">
                  <a16:creationId xmlns:a16="http://schemas.microsoft.com/office/drawing/2014/main" id="{4AD242E7-2B9D-4186-9176-366396BA0592}"/>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6">
              <a:extLst>
                <a:ext uri="{FF2B5EF4-FFF2-40B4-BE49-F238E27FC236}">
                  <a16:creationId xmlns:a16="http://schemas.microsoft.com/office/drawing/2014/main" id="{AE61BB60-C748-4D23-A088-52CE3EC94EC7}"/>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7">
              <a:extLst>
                <a:ext uri="{FF2B5EF4-FFF2-40B4-BE49-F238E27FC236}">
                  <a16:creationId xmlns:a16="http://schemas.microsoft.com/office/drawing/2014/main" id="{76C816A8-5586-4E8B-9AB0-0151A7B16B59}"/>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8">
              <a:extLst>
                <a:ext uri="{FF2B5EF4-FFF2-40B4-BE49-F238E27FC236}">
                  <a16:creationId xmlns:a16="http://schemas.microsoft.com/office/drawing/2014/main" id="{5F1D4B58-25D1-4228-8330-9F66664909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9">
              <a:extLst>
                <a:ext uri="{FF2B5EF4-FFF2-40B4-BE49-F238E27FC236}">
                  <a16:creationId xmlns:a16="http://schemas.microsoft.com/office/drawing/2014/main" id="{C0693029-5224-499E-8963-388DDACCF72D}"/>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0">
              <a:extLst>
                <a:ext uri="{FF2B5EF4-FFF2-40B4-BE49-F238E27FC236}">
                  <a16:creationId xmlns:a16="http://schemas.microsoft.com/office/drawing/2014/main" id="{B9854F84-86FA-439C-95E8-7969BFECB34F}"/>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1">
              <a:extLst>
                <a:ext uri="{FF2B5EF4-FFF2-40B4-BE49-F238E27FC236}">
                  <a16:creationId xmlns:a16="http://schemas.microsoft.com/office/drawing/2014/main" id="{F1362317-45B5-4668-A500-A1F229A01B4B}"/>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AF584A29-70BC-4B12-A43A-CD9DAD702555}"/>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Oval 13">
              <a:extLst>
                <a:ext uri="{FF2B5EF4-FFF2-40B4-BE49-F238E27FC236}">
                  <a16:creationId xmlns:a16="http://schemas.microsoft.com/office/drawing/2014/main" id="{24947AEA-E266-4899-A820-7933FDE4C9E2}"/>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4">
              <a:extLst>
                <a:ext uri="{FF2B5EF4-FFF2-40B4-BE49-F238E27FC236}">
                  <a16:creationId xmlns:a16="http://schemas.microsoft.com/office/drawing/2014/main" id="{6410867F-95BB-4AAE-AD50-7976BA6F502B}"/>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A5D8C95E-7339-425A-9EF8-C816C200002B}"/>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16">
              <a:extLst>
                <a:ext uri="{FF2B5EF4-FFF2-40B4-BE49-F238E27FC236}">
                  <a16:creationId xmlns:a16="http://schemas.microsoft.com/office/drawing/2014/main" id="{68F6E330-4EF7-4FBF-AD28-ABA183C5B382}"/>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17">
              <a:extLst>
                <a:ext uri="{FF2B5EF4-FFF2-40B4-BE49-F238E27FC236}">
                  <a16:creationId xmlns:a16="http://schemas.microsoft.com/office/drawing/2014/main" id="{39A7B627-8B7C-4834-B85C-372347DF9156}"/>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8">
              <a:extLst>
                <a:ext uri="{FF2B5EF4-FFF2-40B4-BE49-F238E27FC236}">
                  <a16:creationId xmlns:a16="http://schemas.microsoft.com/office/drawing/2014/main" id="{809074A6-2ACC-41CF-9263-C7AA1891328F}"/>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19">
              <a:extLst>
                <a:ext uri="{FF2B5EF4-FFF2-40B4-BE49-F238E27FC236}">
                  <a16:creationId xmlns:a16="http://schemas.microsoft.com/office/drawing/2014/main" id="{86B6315D-F5EB-4C47-8802-2CC94ABAB97E}"/>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20">
              <a:extLst>
                <a:ext uri="{FF2B5EF4-FFF2-40B4-BE49-F238E27FC236}">
                  <a16:creationId xmlns:a16="http://schemas.microsoft.com/office/drawing/2014/main" id="{18A65875-35C1-47F7-B02E-37FC6CBD1B4F}"/>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1">
              <a:extLst>
                <a:ext uri="{FF2B5EF4-FFF2-40B4-BE49-F238E27FC236}">
                  <a16:creationId xmlns:a16="http://schemas.microsoft.com/office/drawing/2014/main" id="{9E5DF524-233A-48B6-9328-2B75D9E4EA69}"/>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22">
              <a:extLst>
                <a:ext uri="{FF2B5EF4-FFF2-40B4-BE49-F238E27FC236}">
                  <a16:creationId xmlns:a16="http://schemas.microsoft.com/office/drawing/2014/main" id="{266C06B4-5022-4ACC-BF2D-4DB77D4AA903}"/>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3">
              <a:extLst>
                <a:ext uri="{FF2B5EF4-FFF2-40B4-BE49-F238E27FC236}">
                  <a16:creationId xmlns:a16="http://schemas.microsoft.com/office/drawing/2014/main" id="{A637BA36-F795-4C45-9DED-D34787F56A19}"/>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4">
              <a:extLst>
                <a:ext uri="{FF2B5EF4-FFF2-40B4-BE49-F238E27FC236}">
                  <a16:creationId xmlns:a16="http://schemas.microsoft.com/office/drawing/2014/main" id="{24F5781B-EBCB-4129-B947-16BC4C7517FA}"/>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6" name="Freeform 29">
            <a:extLst>
              <a:ext uri="{FF2B5EF4-FFF2-40B4-BE49-F238E27FC236}">
                <a16:creationId xmlns:a16="http://schemas.microsoft.com/office/drawing/2014/main" id="{A9044935-FB09-4941-87F4-DD7EE047CB04}"/>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0">
            <a:extLst>
              <a:ext uri="{FF2B5EF4-FFF2-40B4-BE49-F238E27FC236}">
                <a16:creationId xmlns:a16="http://schemas.microsoft.com/office/drawing/2014/main" id="{F258C081-DD2D-468C-89ED-B0476527DFC6}"/>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1">
            <a:extLst>
              <a:ext uri="{FF2B5EF4-FFF2-40B4-BE49-F238E27FC236}">
                <a16:creationId xmlns:a16="http://schemas.microsoft.com/office/drawing/2014/main" id="{22039735-7EA5-46F5-BEA7-DEA1CE1D7078}"/>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2">
            <a:extLst>
              <a:ext uri="{FF2B5EF4-FFF2-40B4-BE49-F238E27FC236}">
                <a16:creationId xmlns:a16="http://schemas.microsoft.com/office/drawing/2014/main" id="{77CE3600-DFD8-4725-AF87-E95A93BA91B1}"/>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33">
            <a:extLst>
              <a:ext uri="{FF2B5EF4-FFF2-40B4-BE49-F238E27FC236}">
                <a16:creationId xmlns:a16="http://schemas.microsoft.com/office/drawing/2014/main" id="{CB308BD0-6D43-4F09-ABE1-F67F18B602B4}"/>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Text Placeholder 4"/>
          <p:cNvSpPr>
            <a:spLocks noGrp="1"/>
          </p:cNvSpPr>
          <p:nvPr>
            <p:ph type="body" sz="quarter" idx="13" hasCustomPrompt="1"/>
          </p:nvPr>
        </p:nvSpPr>
        <p:spPr>
          <a:xfrm>
            <a:off x="427295" y="5506862"/>
            <a:ext cx="6164720" cy="914400"/>
          </a:xfrm>
        </p:spPr>
        <p:txBody>
          <a:bodyPr/>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sp>
        <p:nvSpPr>
          <p:cNvPr id="35" name="Text Placeholder 4"/>
          <p:cNvSpPr>
            <a:spLocks noGrp="1"/>
          </p:cNvSpPr>
          <p:nvPr>
            <p:ph type="body" sz="quarter" idx="14" hasCustomPrompt="1"/>
          </p:nvPr>
        </p:nvSpPr>
        <p:spPr>
          <a:xfrm>
            <a:off x="428543" y="5135720"/>
            <a:ext cx="6164720" cy="390748"/>
          </a:xfrm>
        </p:spPr>
        <p:txBody>
          <a:bodyPr anchor="b"/>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pic>
        <p:nvPicPr>
          <p:cNvPr id="54" name="Picture 53">
            <a:extLst>
              <a:ext uri="{FF2B5EF4-FFF2-40B4-BE49-F238E27FC236}">
                <a16:creationId xmlns:a16="http://schemas.microsoft.com/office/drawing/2014/main" id="{AA4AF59E-340B-4415-B83D-CB76E08BF667}"/>
              </a:ext>
            </a:extLst>
          </p:cNvPr>
          <p:cNvPicPr>
            <a:picLocks noChangeAspect="1"/>
          </p:cNvPicPr>
          <p:nvPr userDrawn="1"/>
        </p:nvPicPr>
        <p:blipFill>
          <a:blip r:embed="rId2"/>
          <a:stretch>
            <a:fillRect/>
          </a:stretch>
        </p:blipFill>
        <p:spPr>
          <a:xfrm>
            <a:off x="5621401" y="-1867388"/>
            <a:ext cx="3612875" cy="3517834"/>
          </a:xfrm>
          <a:prstGeom prst="rect">
            <a:avLst/>
          </a:prstGeom>
        </p:spPr>
      </p:pic>
      <p:sp>
        <p:nvSpPr>
          <p:cNvPr id="57" name="Freeform 26">
            <a:extLst>
              <a:ext uri="{FF2B5EF4-FFF2-40B4-BE49-F238E27FC236}">
                <a16:creationId xmlns:a16="http://schemas.microsoft.com/office/drawing/2014/main" id="{3B6836D0-5D24-4083-B28E-03F4D7251358}"/>
              </a:ext>
            </a:extLst>
          </p:cNvPr>
          <p:cNvSpPr>
            <a:spLocks/>
          </p:cNvSpPr>
          <p:nvPr userDrawn="1"/>
        </p:nvSpPr>
        <p:spPr bwMode="auto">
          <a:xfrm rot="10800000">
            <a:off x="5489151" y="1378"/>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26">
            <a:extLst>
              <a:ext uri="{FF2B5EF4-FFF2-40B4-BE49-F238E27FC236}">
                <a16:creationId xmlns:a16="http://schemas.microsoft.com/office/drawing/2014/main" id="{F6B36C2F-E33D-4167-ADEE-B000D1FC9027}"/>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6" name="Group 35">
            <a:extLst>
              <a:ext uri="{FF2B5EF4-FFF2-40B4-BE49-F238E27FC236}">
                <a16:creationId xmlns:a16="http://schemas.microsoft.com/office/drawing/2014/main" id="{263776A5-4AD5-4B46-9367-7EFDFFA31569}"/>
              </a:ext>
            </a:extLst>
          </p:cNvPr>
          <p:cNvGrpSpPr/>
          <p:nvPr userDrawn="1"/>
        </p:nvGrpSpPr>
        <p:grpSpPr bwMode="gray">
          <a:xfrm>
            <a:off x="539750" y="1054100"/>
            <a:ext cx="1498357" cy="234950"/>
            <a:chOff x="539750" y="1054100"/>
            <a:chExt cx="1498357" cy="234950"/>
          </a:xfrm>
        </p:grpSpPr>
        <p:sp>
          <p:nvSpPr>
            <p:cNvPr id="3" name="AutoShape 3">
              <a:extLst>
                <a:ext uri="{FF2B5EF4-FFF2-40B4-BE49-F238E27FC236}">
                  <a16:creationId xmlns:a16="http://schemas.microsoft.com/office/drawing/2014/main" id="{F44A7F4F-3695-4630-9B30-7479D6FAFDF8}"/>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 name="Freeform 5">
              <a:extLst>
                <a:ext uri="{FF2B5EF4-FFF2-40B4-BE49-F238E27FC236}">
                  <a16:creationId xmlns:a16="http://schemas.microsoft.com/office/drawing/2014/main" id="{F7A8AA34-C7CD-4589-B11D-4A9848602D00}"/>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6">
              <a:extLst>
                <a:ext uri="{FF2B5EF4-FFF2-40B4-BE49-F238E27FC236}">
                  <a16:creationId xmlns:a16="http://schemas.microsoft.com/office/drawing/2014/main" id="{90062EE8-46D4-48D9-9B3C-75326CF7F9E8}"/>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
              <a:extLst>
                <a:ext uri="{FF2B5EF4-FFF2-40B4-BE49-F238E27FC236}">
                  <a16:creationId xmlns:a16="http://schemas.microsoft.com/office/drawing/2014/main" id="{9DEBBD20-E2EB-4610-9A51-669AC0D2F6A6}"/>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8">
              <a:extLst>
                <a:ext uri="{FF2B5EF4-FFF2-40B4-BE49-F238E27FC236}">
                  <a16:creationId xmlns:a16="http://schemas.microsoft.com/office/drawing/2014/main" id="{EEAA3DE7-23CD-4558-8709-1B1030645528}"/>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9">
              <a:extLst>
                <a:ext uri="{FF2B5EF4-FFF2-40B4-BE49-F238E27FC236}">
                  <a16:creationId xmlns:a16="http://schemas.microsoft.com/office/drawing/2014/main" id="{60E1A601-537D-4FD7-9DCA-4471CC0D2AC8}"/>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0">
              <a:extLst>
                <a:ext uri="{FF2B5EF4-FFF2-40B4-BE49-F238E27FC236}">
                  <a16:creationId xmlns:a16="http://schemas.microsoft.com/office/drawing/2014/main" id="{D7DA4939-7418-4F1E-AC7B-C955EC8331C2}"/>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1">
              <a:extLst>
                <a:ext uri="{FF2B5EF4-FFF2-40B4-BE49-F238E27FC236}">
                  <a16:creationId xmlns:a16="http://schemas.microsoft.com/office/drawing/2014/main" id="{1227FC7A-9D41-44D0-99AD-04D451161FC2}"/>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2">
              <a:extLst>
                <a:ext uri="{FF2B5EF4-FFF2-40B4-BE49-F238E27FC236}">
                  <a16:creationId xmlns:a16="http://schemas.microsoft.com/office/drawing/2014/main" id="{1D49DE8A-F082-488C-A82C-AD1F171C1B97}"/>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59E73E17-1BB6-4243-A33F-8C2A2A877998}"/>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4">
              <a:extLst>
                <a:ext uri="{FF2B5EF4-FFF2-40B4-BE49-F238E27FC236}">
                  <a16:creationId xmlns:a16="http://schemas.microsoft.com/office/drawing/2014/main" id="{DCDABC89-7E30-44B2-829D-185E31F03F4B}"/>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5">
              <a:extLst>
                <a:ext uri="{FF2B5EF4-FFF2-40B4-BE49-F238E27FC236}">
                  <a16:creationId xmlns:a16="http://schemas.microsoft.com/office/drawing/2014/main" id="{D4B8C552-A263-429A-9311-1418F422600A}"/>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66" name="Group 65">
              <a:extLst>
                <a:ext uri="{FF2B5EF4-FFF2-40B4-BE49-F238E27FC236}">
                  <a16:creationId xmlns:a16="http://schemas.microsoft.com/office/drawing/2014/main" id="{DEBBE881-3D3E-4191-A054-64C53E636502}"/>
                </a:ext>
              </a:extLst>
            </p:cNvPr>
            <p:cNvGrpSpPr>
              <a:grpSpLocks noChangeAspect="1"/>
            </p:cNvGrpSpPr>
            <p:nvPr/>
          </p:nvGrpSpPr>
          <p:grpSpPr bwMode="gray">
            <a:xfrm>
              <a:off x="1998819" y="1263267"/>
              <a:ext cx="39288" cy="20954"/>
              <a:chOff x="2687241" y="1822450"/>
              <a:chExt cx="23813" cy="12700"/>
            </a:xfrm>
          </p:grpSpPr>
          <p:sp>
            <p:nvSpPr>
              <p:cNvPr id="67" name="Freeform 8">
                <a:extLst>
                  <a:ext uri="{FF2B5EF4-FFF2-40B4-BE49-F238E27FC236}">
                    <a16:creationId xmlns:a16="http://schemas.microsoft.com/office/drawing/2014/main" id="{C1FFE498-E612-4637-9DEA-045FEC39828C}"/>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9">
                <a:extLst>
                  <a:ext uri="{FF2B5EF4-FFF2-40B4-BE49-F238E27FC236}">
                    <a16:creationId xmlns:a16="http://schemas.microsoft.com/office/drawing/2014/main" id="{26FC909D-B696-446E-A642-B1EBF7471724}"/>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55" name="TextBox 54">
            <a:extLst>
              <a:ext uri="{FF2B5EF4-FFF2-40B4-BE49-F238E27FC236}">
                <a16:creationId xmlns:a16="http://schemas.microsoft.com/office/drawing/2014/main" id="{EE2E78D0-9EF2-2046-8102-8CDC1D4B7658}"/>
              </a:ext>
            </a:extLst>
          </p:cNvPr>
          <p:cNvSpPr txBox="1"/>
          <p:nvPr userDrawn="1"/>
        </p:nvSpPr>
        <p:spPr>
          <a:xfrm>
            <a:off x="2540000" y="6347923"/>
            <a:ext cx="6492240" cy="472970"/>
          </a:xfrm>
          <a:prstGeom prst="rect">
            <a:avLst/>
          </a:prstGeom>
          <a:solidFill>
            <a:schemeClr val="tx1">
              <a:alpha val="50196"/>
            </a:scheme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bg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solidFill>
                  <a:schemeClr val="bg1"/>
                </a:solidFill>
              </a:rPr>
              <a:t>https://</a:t>
            </a:r>
            <a:r>
              <a:rPr lang="en-AU" sz="1400" b="1" dirty="0" err="1">
                <a:solidFill>
                  <a:schemeClr val="bg1"/>
                </a:solidFill>
              </a:rPr>
              <a:t>tinyurl.com</a:t>
            </a:r>
            <a:r>
              <a:rPr lang="en-AU" sz="1400" b="1" dirty="0">
                <a:solidFill>
                  <a:schemeClr val="bg1"/>
                </a:solidFill>
              </a:rPr>
              <a:t>/K18-LAB0261</a:t>
            </a:r>
            <a:endParaRPr lang="en-US" sz="1400" b="1" dirty="0" err="1">
              <a:solidFill>
                <a:schemeClr val="bg1"/>
              </a:solidFill>
              <a:latin typeface="+mn-lt"/>
              <a:ea typeface="Avenir Book" charset="0"/>
              <a:cs typeface="Avenir Book" charset="0"/>
            </a:endParaRPr>
          </a:p>
        </p:txBody>
      </p:sp>
    </p:spTree>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with Subtitle">
    <p:spTree>
      <p:nvGrpSpPr>
        <p:cNvPr id="1" name=""/>
        <p:cNvGrpSpPr/>
        <p:nvPr/>
      </p:nvGrpSpPr>
      <p:grpSpPr>
        <a:xfrm>
          <a:off x="0" y="0"/>
          <a:ext cx="0" cy="0"/>
          <a:chOff x="0" y="0"/>
          <a:chExt cx="0" cy="0"/>
        </a:xfrm>
      </p:grpSpPr>
      <p:sp>
        <p:nvSpPr>
          <p:cNvPr id="7" name="Text Placeholder 8"/>
          <p:cNvSpPr>
            <a:spLocks noGrp="1"/>
          </p:cNvSpPr>
          <p:nvPr>
            <p:ph type="body" sz="quarter" idx="13"/>
          </p:nvPr>
        </p:nvSpPr>
        <p:spPr>
          <a:xfrm>
            <a:off x="438912" y="960120"/>
            <a:ext cx="11183112" cy="448056"/>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dirty="0"/>
              <a:t>Click to edit Master text styles</a:t>
            </a:r>
          </a:p>
        </p:txBody>
      </p:sp>
      <p:sp>
        <p:nvSpPr>
          <p:cNvPr id="4" name="Title 3"/>
          <p:cNvSpPr>
            <a:spLocks noGrp="1"/>
          </p:cNvSpPr>
          <p:nvPr>
            <p:ph type="title"/>
          </p:nvPr>
        </p:nvSpPr>
        <p:spPr/>
        <p:txBody>
          <a:bodyPr/>
          <a:lstStyle>
            <a:lvl1pPr>
              <a:defRPr>
                <a:solidFill>
                  <a:schemeClr val="tx1"/>
                </a:solidFill>
              </a:defRPr>
            </a:lvl1pPr>
          </a:lstStyle>
          <a:p>
            <a:r>
              <a:rPr lang="en-US" dirty="0"/>
              <a:t>Click to edit Master title style</a:t>
            </a:r>
          </a:p>
        </p:txBody>
      </p:sp>
    </p:spTree>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dirty="0"/>
              <a:t>Click to edit Master title style</a:t>
            </a:r>
          </a:p>
        </p:txBody>
      </p:sp>
      <p:sp>
        <p:nvSpPr>
          <p:cNvPr id="3" name="TextBox 2">
            <a:extLst>
              <a:ext uri="{FF2B5EF4-FFF2-40B4-BE49-F238E27FC236}">
                <a16:creationId xmlns:a16="http://schemas.microsoft.com/office/drawing/2014/main" id="{5D74186C-932E-6641-BE69-5CB188AB38C6}"/>
              </a:ext>
            </a:extLst>
          </p:cNvPr>
          <p:cNvSpPr txBox="1"/>
          <p:nvPr userDrawn="1"/>
        </p:nvSpPr>
        <p:spPr>
          <a:xfrm>
            <a:off x="10756415" y="6505502"/>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Tree>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afe Harbor">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p>
            <a:r>
              <a:rPr lang="en-US" dirty="0"/>
              <a:t>Safe Harbor Notice for Forward-Looking Statements</a:t>
            </a:r>
          </a:p>
        </p:txBody>
      </p:sp>
      <p:sp>
        <p:nvSpPr>
          <p:cNvPr id="5" name="TextBox 4"/>
          <p:cNvSpPr txBox="1"/>
          <p:nvPr userDrawn="1"/>
        </p:nvSpPr>
        <p:spPr bwMode="gray">
          <a:xfrm>
            <a:off x="463106" y="1252087"/>
            <a:ext cx="11226454" cy="5311454"/>
          </a:xfrm>
          <a:prstGeom prst="rect">
            <a:avLst/>
          </a:prstGeom>
          <a:noFill/>
        </p:spPr>
        <p:txBody>
          <a:bodyPr wrap="square" rtlCol="0">
            <a:spAutoFit/>
          </a:bodyPr>
          <a:lstStyle/>
          <a:p>
            <a:pPr marL="0" indent="0">
              <a:lnSpc>
                <a:spcPct val="95000"/>
              </a:lnSpc>
              <a:buNone/>
            </a:pPr>
            <a:r>
              <a:rPr lang="en-US" sz="1050" dirty="0">
                <a:solidFill>
                  <a:schemeClr val="tx1"/>
                </a:solidFill>
              </a:rPr>
              <a:t>This presentation contains “forward‐looking” statements that are based on our management’s beliefs and assumptions and on information currently available to management. We intend for such forward‐looking statements to be covered by the safe harbor provisions for forward‐looking statements contained in the U.S. Private Securities Litigation Reform Act of 1995. Forward‐looking statements include information concerning our possible or assumed strategy, future operations, financing plans, operating model, financial position, future revenues, projected costs, competitive position, industry environment, potential growth opportunities, potential market opportunities, plans and objectives of management and the effects of competition.</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include all statements that are not historical facts and can be identified by terms such as “anticipates,” “believes,” “could,” “seeks,” “estimates,” “expects,” “intends,” “may,” “plans,” “potential,” “predicts,” “prospects”, “projects,” “should,” “will,” “would” or similar expressions and the negatives of those terms, although not all forward‐looking statements contain these identifying words. Forward‐looking statements involve known and unknown risks, uncertainties and other factors that may cause our actual results, performance or achievements to be materially different from any future results, performance or achievements expressed or implied by the forward‐looking statements. We cannot guarantee that we actually will achieve the plans, intentions, or expectations disclosed in our forward‐looking statements and you should not place undue reliance on our forward‐looking statements. </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represent our management’s beliefs and assumptions only as of the date of this presentation. We undertake no obligation, and do not intend to update these forward‐looking statements, to review or confirm analysts’ expectations, or to provide interim reports or updates on the progress of the current financial quarter. Further information on these and other factors that could affect our financial results are included in our filings we make with the Securities and Exchange Commission, including those discussed in our most recent Annual Report on form 10-K.</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This presentation includes certain non‐GAAP financial measures as defined by SEC rules. We have provided a reconciliation of those measures to the most directly comparable GAAP measures in the Appendix. Terms such as “Annual Contract Value” and “G2K Customer” shall have the meanings set forth in our filings with the SEC. </a:t>
            </a:r>
            <a:br>
              <a:rPr lang="en-US" sz="1050" dirty="0">
                <a:solidFill>
                  <a:schemeClr val="tx1"/>
                </a:solidFill>
              </a:rPr>
            </a:br>
            <a:r>
              <a:rPr lang="en-US" sz="1050" dirty="0">
                <a:solidFill>
                  <a:schemeClr val="tx1"/>
                </a:solidFill>
              </a:rPr>
              <a:t>This presentation includes estimates of the size of the target addressable market for our products and services.  We obtain industry and market data from our own internal estimates, from industry and general publications, and from research, surveys and studies conducted by third parties.  The data on which we rely, and our assumptions, involve approximations, judgments about how to define and group product segments and markets, estimates, and risks and uncertainties, including those discussed in our most recent annual report on Form 10-K and other risks which we do not foresee that may materially, and negatively impact or fundamentally change the markets in which we compete.  Therefore, our estimates of the size of the target addressable markets for our products and services could be overstated.  Further, in a number of product segments and markets our product offerings have only recently been introduced, and we do not have an operating history establishing that our products will successfully compete in these product and market segments or successfully address the breadth and size of the market opportunity stated of implied by the industry and market data in this presentation. The information in this presentation on new products, features, or functionalities is intended to outline ServiceNow’s general product direction and should not be included in making a purchasing decision. The information on new products, features, functionalities is for informational purposes only and may not be incorporated into any contract. The information on new products is not a commitment, promise, or legal obligation to deliver any material, code or functionality. The development, release, and timing of any features or functionality described for our products remains at </a:t>
            </a:r>
            <a:r>
              <a:rPr lang="en-US" sz="1050" dirty="0" err="1">
                <a:solidFill>
                  <a:schemeClr val="tx1"/>
                </a:solidFill>
              </a:rPr>
              <a:t>ServiceNow’s</a:t>
            </a:r>
            <a:r>
              <a:rPr lang="en-US" sz="1050" dirty="0">
                <a:solidFill>
                  <a:schemeClr val="tx1"/>
                </a:solidFill>
              </a:rPr>
              <a:t> sole discretion.</a:t>
            </a:r>
          </a:p>
          <a:p>
            <a:pPr>
              <a:lnSpc>
                <a:spcPct val="95000"/>
              </a:lnSpc>
            </a:pPr>
            <a:endParaRPr lang="en-US" sz="1050" dirty="0">
              <a:solidFill>
                <a:schemeClr val="tx1"/>
              </a:solidFill>
            </a:endParaRPr>
          </a:p>
          <a:p>
            <a:pPr>
              <a:lnSpc>
                <a:spcPct val="95000"/>
              </a:lnSpc>
            </a:pPr>
            <a:endParaRPr lang="en-US" sz="1050" dirty="0">
              <a:solidFill>
                <a:schemeClr val="tx1"/>
              </a:solidFill>
            </a:endParaRPr>
          </a:p>
        </p:txBody>
      </p:sp>
    </p:spTree>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1901952"/>
            <a:ext cx="5608638" cy="4396987"/>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6227299" y="1901952"/>
            <a:ext cx="5394726" cy="4396986"/>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Tree>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w headings">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hasCustomPrompt="1"/>
          </p:nvPr>
        </p:nvSpPr>
        <p:spPr>
          <a:xfrm>
            <a:off x="475488" y="1901952"/>
            <a:ext cx="5608638" cy="4396987"/>
          </a:xfrm>
        </p:spPr>
        <p:txBody>
          <a:bodyPr/>
          <a:lstStyle>
            <a:lvl1pPr marL="0" indent="0">
              <a:buNone/>
              <a:defRPr b="1">
                <a:latin typeface="+mj-lt"/>
              </a:defRPr>
            </a:lvl1pPr>
            <a:lvl2pPr marL="228600" indent="-228600">
              <a:buFont typeface="Arial" panose="020B0604020202020204" pitchFamily="34" charset="0"/>
              <a:buChar char="•"/>
              <a:defRPr sz="2000">
                <a:latin typeface="+mn-lt"/>
              </a:defRPr>
            </a:lvl2pPr>
            <a:lvl3pPr marL="400050" indent="-171450">
              <a:buClr>
                <a:schemeClr val="tx1"/>
              </a:buClr>
              <a:buFont typeface="Avenir Book" panose="02000503020000020003" pitchFamily="2" charset="0"/>
              <a:buChar char="–"/>
              <a:defRPr sz="1600">
                <a:latin typeface="+mn-lt"/>
              </a:defRPr>
            </a:lvl3pPr>
            <a:lvl4pPr>
              <a:defRPr>
                <a:latin typeface="+mn-lt"/>
              </a:defRPr>
            </a:lvl4pPr>
            <a:lvl5pPr marL="1145716" indent="0">
              <a:buNone/>
              <a:defRPr/>
            </a:lvl5pPr>
          </a:lstStyle>
          <a:p>
            <a:pPr lvl="0"/>
            <a:r>
              <a:rPr lang="en-US" dirty="0"/>
              <a:t>Click to edit Master text styles</a:t>
            </a:r>
          </a:p>
          <a:p>
            <a:pPr lvl="1"/>
            <a:r>
              <a:rPr lang="en-US" dirty="0"/>
              <a:t>First level</a:t>
            </a:r>
          </a:p>
          <a:p>
            <a:pPr lvl="2"/>
            <a:r>
              <a:rPr lang="en-US" dirty="0"/>
              <a:t>Second level</a:t>
            </a:r>
          </a:p>
        </p:txBody>
      </p:sp>
      <p:sp>
        <p:nvSpPr>
          <p:cNvPr id="7" name="Content Placeholder 5"/>
          <p:cNvSpPr>
            <a:spLocks noGrp="1"/>
          </p:cNvSpPr>
          <p:nvPr>
            <p:ph sz="quarter" idx="11" hasCustomPrompt="1"/>
          </p:nvPr>
        </p:nvSpPr>
        <p:spPr>
          <a:xfrm>
            <a:off x="6227299" y="1901952"/>
            <a:ext cx="5394725" cy="4396986"/>
          </a:xfrm>
        </p:spPr>
        <p:txBody>
          <a:bodyPr/>
          <a:lstStyle>
            <a:lvl1pPr marL="0" indent="0">
              <a:buNone/>
              <a:defRPr b="1">
                <a:latin typeface="+mj-lt"/>
              </a:defRPr>
            </a:lvl1pPr>
            <a:lvl2pPr marL="228600" indent="-228600">
              <a:buFont typeface="Arial" panose="020B0604020202020204" pitchFamily="34" charset="0"/>
              <a:buChar char="•"/>
              <a:defRPr sz="2000"/>
            </a:lvl2pPr>
            <a:lvl3pPr marL="400050" indent="-171450">
              <a:buClr>
                <a:schemeClr val="tx1"/>
              </a:buClr>
              <a:buFont typeface="Avenir Book" panose="02000503020000020003" pitchFamily="2" charset="0"/>
              <a:buChar char="–"/>
              <a:defRPr sz="1600"/>
            </a:lvl3pPr>
          </a:lstStyle>
          <a:p>
            <a:pPr lvl="0"/>
            <a:r>
              <a:rPr lang="en-US" dirty="0"/>
              <a:t>Click to edit Master text styles</a:t>
            </a:r>
          </a:p>
          <a:p>
            <a:pPr lvl="1"/>
            <a:r>
              <a:rPr lang="en-US" dirty="0"/>
              <a:t>First level</a:t>
            </a:r>
          </a:p>
          <a:p>
            <a:pPr lvl="2"/>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Tree>
    <p:extLst>
      <p:ext uri="{BB962C8B-B14F-4D97-AF65-F5344CB8AC3E}">
        <p14:creationId xmlns:p14="http://schemas.microsoft.com/office/powerpoint/2010/main" val="158394999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1901952"/>
            <a:ext cx="3291840" cy="4396987"/>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4516850" y="1901952"/>
            <a:ext cx="3291840" cy="4396986"/>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Content Placeholder 8">
            <a:extLst>
              <a:ext uri="{FF2B5EF4-FFF2-40B4-BE49-F238E27FC236}">
                <a16:creationId xmlns:a16="http://schemas.microsoft.com/office/drawing/2014/main" id="{4BC0AA83-3E7C-45A7-A78B-876FEFF1FDA8}"/>
              </a:ext>
            </a:extLst>
          </p:cNvPr>
          <p:cNvSpPr>
            <a:spLocks noGrp="1"/>
          </p:cNvSpPr>
          <p:nvPr>
            <p:ph sz="quarter" idx="13" hasCustomPrompt="1"/>
          </p:nvPr>
        </p:nvSpPr>
        <p:spPr>
          <a:xfrm>
            <a:off x="8558212" y="1901951"/>
            <a:ext cx="3125696" cy="4396987"/>
          </a:xfrm>
        </p:spPr>
        <p:txBody>
          <a:bodyPr/>
          <a:lstStyle>
            <a:lvl1pPr>
              <a:defRPr/>
            </a:lvl1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07304028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ntent with Header">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2257426"/>
            <a:ext cx="3291840" cy="4041513"/>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4516920" y="2257426"/>
            <a:ext cx="3291840" cy="4041512"/>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Content Placeholder 8">
            <a:extLst>
              <a:ext uri="{FF2B5EF4-FFF2-40B4-BE49-F238E27FC236}">
                <a16:creationId xmlns:a16="http://schemas.microsoft.com/office/drawing/2014/main" id="{4BC0AA83-3E7C-45A7-A78B-876FEFF1FDA8}"/>
              </a:ext>
            </a:extLst>
          </p:cNvPr>
          <p:cNvSpPr>
            <a:spLocks noGrp="1"/>
          </p:cNvSpPr>
          <p:nvPr>
            <p:ph sz="quarter" idx="13" hasCustomPrompt="1"/>
          </p:nvPr>
        </p:nvSpPr>
        <p:spPr>
          <a:xfrm>
            <a:off x="8558212" y="2257425"/>
            <a:ext cx="3125696" cy="4041513"/>
          </a:xfrm>
        </p:spPr>
        <p:txBody>
          <a:bodyPr/>
          <a:lstStyle>
            <a:lvl1pPr>
              <a:defRPr/>
            </a:lvl1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p:txBody>
      </p:sp>
      <p:sp>
        <p:nvSpPr>
          <p:cNvPr id="10" name="Text Placeholder 9">
            <a:extLst>
              <a:ext uri="{FF2B5EF4-FFF2-40B4-BE49-F238E27FC236}">
                <a16:creationId xmlns:a16="http://schemas.microsoft.com/office/drawing/2014/main" id="{6100EAFC-087A-458D-B309-6084AAA98B60}"/>
              </a:ext>
            </a:extLst>
          </p:cNvPr>
          <p:cNvSpPr>
            <a:spLocks noGrp="1"/>
          </p:cNvSpPr>
          <p:nvPr>
            <p:ph type="body" sz="quarter" idx="14" hasCustomPrompt="1"/>
          </p:nvPr>
        </p:nvSpPr>
        <p:spPr>
          <a:xfrm>
            <a:off x="475488" y="1824038"/>
            <a:ext cx="3292475" cy="433387"/>
          </a:xfrm>
        </p:spPr>
        <p:txBody>
          <a:bodyPr anchor="b" anchorCtr="0"/>
          <a:lstStyle>
            <a:lvl1pPr marL="0" indent="0">
              <a:buNone/>
              <a:defRPr b="1">
                <a:latin typeface="+mj-lt"/>
              </a:defRPr>
            </a:lvl1pPr>
          </a:lstStyle>
          <a:p>
            <a:pPr lvl="0"/>
            <a:r>
              <a:rPr lang="en-US" dirty="0"/>
              <a:t>Topic Header here</a:t>
            </a:r>
          </a:p>
        </p:txBody>
      </p:sp>
      <p:sp>
        <p:nvSpPr>
          <p:cNvPr id="12" name="Text Placeholder 11">
            <a:extLst>
              <a:ext uri="{FF2B5EF4-FFF2-40B4-BE49-F238E27FC236}">
                <a16:creationId xmlns:a16="http://schemas.microsoft.com/office/drawing/2014/main" id="{12F0E300-3630-4EDF-ABD4-990D6952A4BF}"/>
              </a:ext>
            </a:extLst>
          </p:cNvPr>
          <p:cNvSpPr>
            <a:spLocks noGrp="1"/>
          </p:cNvSpPr>
          <p:nvPr>
            <p:ph type="body" sz="quarter" idx="15" hasCustomPrompt="1"/>
          </p:nvPr>
        </p:nvSpPr>
        <p:spPr>
          <a:xfrm>
            <a:off x="4516145" y="1824038"/>
            <a:ext cx="3292475" cy="433387"/>
          </a:xfrm>
        </p:spPr>
        <p:txBody>
          <a:bodyPr anchor="b" anchorCtr="0"/>
          <a:lstStyle>
            <a:lvl1pPr marL="0" indent="0">
              <a:buNone/>
              <a:defRPr b="1">
                <a:latin typeface="+mj-lt"/>
              </a:defRPr>
            </a:lvl1pPr>
            <a:lvl2pPr marL="231682" indent="0">
              <a:buNone/>
              <a:defRPr/>
            </a:lvl2pPr>
            <a:lvl3pPr marL="569685" indent="0">
              <a:buNone/>
              <a:defRPr/>
            </a:lvl3pPr>
            <a:lvl4pPr marL="853733" indent="0">
              <a:buNone/>
              <a:defRPr/>
            </a:lvl4pPr>
            <a:lvl5pPr marL="1145716" indent="0">
              <a:buNone/>
              <a:defRPr/>
            </a:lvl5pPr>
          </a:lstStyle>
          <a:p>
            <a:pPr lvl="0"/>
            <a:r>
              <a:rPr lang="en-US" dirty="0"/>
              <a:t>Topic Header here</a:t>
            </a:r>
          </a:p>
        </p:txBody>
      </p:sp>
      <p:sp>
        <p:nvSpPr>
          <p:cNvPr id="14" name="Text Placeholder 13">
            <a:extLst>
              <a:ext uri="{FF2B5EF4-FFF2-40B4-BE49-F238E27FC236}">
                <a16:creationId xmlns:a16="http://schemas.microsoft.com/office/drawing/2014/main" id="{065F14B1-F5EF-40B5-987C-01DB251CEB43}"/>
              </a:ext>
            </a:extLst>
          </p:cNvPr>
          <p:cNvSpPr>
            <a:spLocks noGrp="1"/>
          </p:cNvSpPr>
          <p:nvPr>
            <p:ph type="body" sz="quarter" idx="16" hasCustomPrompt="1"/>
          </p:nvPr>
        </p:nvSpPr>
        <p:spPr>
          <a:xfrm>
            <a:off x="8558212" y="1824038"/>
            <a:ext cx="3125696" cy="433387"/>
          </a:xfrm>
        </p:spPr>
        <p:txBody>
          <a:bodyPr anchor="b" anchorCtr="0"/>
          <a:lstStyle>
            <a:lvl1pPr marL="0" indent="0">
              <a:buNone/>
              <a:defRPr b="1">
                <a:latin typeface="+mj-lt"/>
              </a:defRPr>
            </a:lvl1pPr>
          </a:lstStyle>
          <a:p>
            <a:pPr lvl="0"/>
            <a:r>
              <a:rPr lang="en-US" dirty="0"/>
              <a:t>Topic Header here</a:t>
            </a:r>
          </a:p>
        </p:txBody>
      </p:sp>
    </p:spTree>
    <p:extLst>
      <p:ext uri="{BB962C8B-B14F-4D97-AF65-F5344CB8AC3E}">
        <p14:creationId xmlns:p14="http://schemas.microsoft.com/office/powerpoint/2010/main" val="308224521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41231" y="341807"/>
            <a:ext cx="5376473" cy="668692"/>
          </a:xfrm>
        </p:spPr>
        <p:txBody>
          <a:bodyPr/>
          <a:lstStyle/>
          <a:p>
            <a:r>
              <a:rPr lang="en-US" dirty="0"/>
              <a:t>Click to edit Master title style</a:t>
            </a:r>
          </a:p>
        </p:txBody>
      </p:sp>
      <p:sp>
        <p:nvSpPr>
          <p:cNvPr id="6" name="Content Placeholder 5"/>
          <p:cNvSpPr>
            <a:spLocks noGrp="1"/>
          </p:cNvSpPr>
          <p:nvPr>
            <p:ph sz="quarter" idx="10"/>
          </p:nvPr>
        </p:nvSpPr>
        <p:spPr>
          <a:xfrm>
            <a:off x="475488" y="1901952"/>
            <a:ext cx="5312787" cy="4396987"/>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537879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Picture Placeholder 8">
            <a:extLst>
              <a:ext uri="{FF2B5EF4-FFF2-40B4-BE49-F238E27FC236}">
                <a16:creationId xmlns:a16="http://schemas.microsoft.com/office/drawing/2014/main" id="{068AC82B-C3C3-469A-884C-F151849E7E5B}"/>
              </a:ext>
            </a:extLst>
          </p:cNvPr>
          <p:cNvSpPr>
            <a:spLocks noGrp="1"/>
          </p:cNvSpPr>
          <p:nvPr>
            <p:ph type="pic" sz="quarter" idx="13" hasCustomPrompt="1"/>
          </p:nvPr>
        </p:nvSpPr>
        <p:spPr>
          <a:xfrm>
            <a:off x="6094413" y="0"/>
            <a:ext cx="6094412" cy="6856413"/>
          </a:xfrm>
          <a:solidFill>
            <a:srgbClr val="F7F7F7"/>
          </a:solidFill>
        </p:spPr>
        <p:txBody>
          <a:bodyPr anchor="ctr" anchorCtr="1"/>
          <a:lstStyle>
            <a:lvl1pPr algn="ctr">
              <a:defRPr sz="1400">
                <a:solidFill>
                  <a:schemeClr val="tx1"/>
                </a:solidFill>
              </a:defRPr>
            </a:lvl1pPr>
          </a:lstStyle>
          <a:p>
            <a:r>
              <a:rPr lang="en-US" dirty="0"/>
              <a:t>Picture here</a:t>
            </a:r>
          </a:p>
        </p:txBody>
      </p:sp>
      <p:grpSp>
        <p:nvGrpSpPr>
          <p:cNvPr id="17" name="Group 16">
            <a:extLst>
              <a:ext uri="{FF2B5EF4-FFF2-40B4-BE49-F238E27FC236}">
                <a16:creationId xmlns:a16="http://schemas.microsoft.com/office/drawing/2014/main" id="{4557EE15-8CF3-4D77-8F6D-6A0E7D63C12F}"/>
              </a:ext>
            </a:extLst>
          </p:cNvPr>
          <p:cNvGrpSpPr/>
          <p:nvPr userDrawn="1"/>
        </p:nvGrpSpPr>
        <p:grpSpPr bwMode="gray">
          <a:xfrm>
            <a:off x="559205" y="6347923"/>
            <a:ext cx="559991" cy="161925"/>
            <a:chOff x="4436128" y="1677988"/>
            <a:chExt cx="559991" cy="161925"/>
          </a:xfrm>
        </p:grpSpPr>
        <p:sp>
          <p:nvSpPr>
            <p:cNvPr id="18" name="Freeform 5">
              <a:extLst>
                <a:ext uri="{FF2B5EF4-FFF2-40B4-BE49-F238E27FC236}">
                  <a16:creationId xmlns:a16="http://schemas.microsoft.com/office/drawing/2014/main" id="{F454CF2C-716E-433B-8BE8-8B5A96EBFEEA}"/>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6">
              <a:extLst>
                <a:ext uri="{FF2B5EF4-FFF2-40B4-BE49-F238E27FC236}">
                  <a16:creationId xmlns:a16="http://schemas.microsoft.com/office/drawing/2014/main" id="{8E7660D6-5B00-43DD-B240-0142C70D3C79}"/>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98A64B61-12BD-4A64-B26C-D4BC1856BDF5}"/>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1" name="Group 20">
              <a:extLst>
                <a:ext uri="{FF2B5EF4-FFF2-40B4-BE49-F238E27FC236}">
                  <a16:creationId xmlns:a16="http://schemas.microsoft.com/office/drawing/2014/main" id="{C8687449-AF03-4556-9A97-84DA4C047F0D}"/>
                </a:ext>
              </a:extLst>
            </p:cNvPr>
            <p:cNvGrpSpPr>
              <a:grpSpLocks noChangeAspect="1"/>
            </p:cNvGrpSpPr>
            <p:nvPr/>
          </p:nvGrpSpPr>
          <p:grpSpPr bwMode="gray">
            <a:xfrm>
              <a:off x="4956831" y="1814196"/>
              <a:ext cx="39288" cy="20954"/>
              <a:chOff x="2687241" y="1822450"/>
              <a:chExt cx="23813" cy="12700"/>
            </a:xfrm>
          </p:grpSpPr>
          <p:sp>
            <p:nvSpPr>
              <p:cNvPr id="22" name="Freeform 8">
                <a:extLst>
                  <a:ext uri="{FF2B5EF4-FFF2-40B4-BE49-F238E27FC236}">
                    <a16:creationId xmlns:a16="http://schemas.microsoft.com/office/drawing/2014/main" id="{886970B2-9AE6-4AE0-A325-AA5840E29D2D}"/>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9">
                <a:extLst>
                  <a:ext uri="{FF2B5EF4-FFF2-40B4-BE49-F238E27FC236}">
                    <a16:creationId xmlns:a16="http://schemas.microsoft.com/office/drawing/2014/main" id="{CEE59FB7-35EA-4D4F-8B41-9CE48056E10D}"/>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49649707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on RIght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093573" cy="668692"/>
          </a:xfrm>
        </p:spPr>
        <p:txBody>
          <a:bodyPr/>
          <a:lstStyle/>
          <a:p>
            <a:r>
              <a:rPr lang="en-US"/>
              <a:t>Click to edit Master title style</a:t>
            </a:r>
            <a:endParaRPr lang="en-US" dirty="0"/>
          </a:p>
        </p:txBody>
      </p:sp>
      <p:sp>
        <p:nvSpPr>
          <p:cNvPr id="6" name="Content Placeholder 5"/>
          <p:cNvSpPr>
            <a:spLocks noGrp="1"/>
          </p:cNvSpPr>
          <p:nvPr>
            <p:ph sz="quarter" idx="11"/>
          </p:nvPr>
        </p:nvSpPr>
        <p:spPr>
          <a:xfrm>
            <a:off x="6329082" y="1548907"/>
            <a:ext cx="5271248" cy="4632325"/>
          </a:xfrm>
        </p:spPr>
        <p:txBody>
          <a:bodyPr/>
          <a:lstStyle/>
          <a:p>
            <a:pPr lvl="0"/>
            <a:r>
              <a:rPr lang="en-US" dirty="0"/>
              <a:t>Click to edit Master text styles</a:t>
            </a:r>
          </a:p>
          <a:p>
            <a:pPr lvl="1"/>
            <a:r>
              <a:rPr lang="en-US" dirty="0"/>
              <a:t>Second level</a:t>
            </a:r>
          </a:p>
        </p:txBody>
      </p:sp>
      <p:sp>
        <p:nvSpPr>
          <p:cNvPr id="7" name="Picture Placeholder 4"/>
          <p:cNvSpPr>
            <a:spLocks noGrp="1"/>
          </p:cNvSpPr>
          <p:nvPr>
            <p:ph type="pic" sz="quarter" idx="10"/>
          </p:nvPr>
        </p:nvSpPr>
        <p:spPr bwMode="gray">
          <a:xfrm>
            <a:off x="555365" y="1548906"/>
            <a:ext cx="5467747" cy="4632325"/>
          </a:xfrm>
          <a:prstGeom prst="roundRect">
            <a:avLst>
              <a:gd name="adj" fmla="val 0"/>
            </a:avLst>
          </a:prstGeom>
          <a:solidFill>
            <a:srgbClr val="F7F7F7"/>
          </a:solidFill>
        </p:spPr>
        <p:txBody>
          <a:bodyPr anchor="ctr"/>
          <a:lstStyle>
            <a:lvl1pPr marL="0" indent="0" algn="ctr">
              <a:buFontTx/>
              <a:buNone/>
              <a:defRPr sz="1600">
                <a:solidFill>
                  <a:schemeClr val="tx1"/>
                </a:solidFill>
              </a:defRPr>
            </a:lvl1pPr>
          </a:lstStyle>
          <a:p>
            <a:r>
              <a:rPr lang="en-US" dirty="0"/>
              <a:t>Drag picture to placeholder or click icon to add</a:t>
            </a:r>
          </a:p>
        </p:txBody>
      </p:sp>
    </p:spTree>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ual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dirty="0"/>
              <a:t>Click to edit Master title style</a:t>
            </a:r>
          </a:p>
        </p:txBody>
      </p:sp>
      <p:sp>
        <p:nvSpPr>
          <p:cNvPr id="5" name="Picture Placeholder 4"/>
          <p:cNvSpPr>
            <a:spLocks noGrp="1"/>
          </p:cNvSpPr>
          <p:nvPr>
            <p:ph type="pic" sz="quarter" idx="10"/>
          </p:nvPr>
        </p:nvSpPr>
        <p:spPr bwMode="gray">
          <a:xfrm>
            <a:off x="557783" y="1548907"/>
            <a:ext cx="5468112"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7" name="Picture Placeholder 4"/>
          <p:cNvSpPr>
            <a:spLocks noGrp="1"/>
          </p:cNvSpPr>
          <p:nvPr>
            <p:ph type="pic" sz="quarter" idx="11"/>
          </p:nvPr>
        </p:nvSpPr>
        <p:spPr bwMode="gray">
          <a:xfrm>
            <a:off x="6203576" y="1548907"/>
            <a:ext cx="5396754"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4" name="Text Placeholder 3"/>
          <p:cNvSpPr>
            <a:spLocks noGrp="1"/>
          </p:cNvSpPr>
          <p:nvPr>
            <p:ph type="body" sz="quarter" idx="12"/>
          </p:nvPr>
        </p:nvSpPr>
        <p:spPr>
          <a:xfrm>
            <a:off x="557783" y="5414963"/>
            <a:ext cx="546811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text styles</a:t>
            </a:r>
          </a:p>
        </p:txBody>
      </p:sp>
      <p:sp>
        <p:nvSpPr>
          <p:cNvPr id="8" name="Text Placeholder 3"/>
          <p:cNvSpPr>
            <a:spLocks noGrp="1"/>
          </p:cNvSpPr>
          <p:nvPr>
            <p:ph type="body" sz="quarter" idx="13"/>
          </p:nvPr>
        </p:nvSpPr>
        <p:spPr>
          <a:xfrm>
            <a:off x="6210768" y="5414963"/>
            <a:ext cx="538956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Tree>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Blank">
    <p:bg bwMode="gray">
      <p:bgPr>
        <a:solidFill>
          <a:schemeClr val="tx1"/>
        </a:solidFill>
        <a:effectLst/>
      </p:bgPr>
    </p:bg>
    <p:spTree>
      <p:nvGrpSpPr>
        <p:cNvPr id="1" name=""/>
        <p:cNvGrpSpPr/>
        <p:nvPr/>
      </p:nvGrpSpPr>
      <p:grpSpPr>
        <a:xfrm>
          <a:off x="0" y="0"/>
          <a:ext cx="0" cy="0"/>
          <a:chOff x="0" y="0"/>
          <a:chExt cx="0" cy="0"/>
        </a:xfrm>
      </p:grpSpPr>
      <p:sp>
        <p:nvSpPr>
          <p:cNvPr id="28" name="Text Placeholder 2"/>
          <p:cNvSpPr>
            <a:spLocks noGrp="1"/>
          </p:cNvSpPr>
          <p:nvPr>
            <p:ph type="body" sz="quarter" idx="12" hasCustomPrompt="1"/>
          </p:nvPr>
        </p:nvSpPr>
        <p:spPr>
          <a:xfrm>
            <a:off x="428223" y="3369312"/>
            <a:ext cx="9392443" cy="789637"/>
          </a:xfrm>
        </p:spPr>
        <p:txBody>
          <a:bodyPr/>
          <a:lstStyle>
            <a:lvl1pPr marL="0" indent="0">
              <a:lnSpc>
                <a:spcPct val="80000"/>
              </a:lnSpc>
              <a:spcBef>
                <a:spcPts val="0"/>
              </a:spcBef>
              <a:buFont typeface="Arial" panose="020B0604020202020204" pitchFamily="34" charset="0"/>
              <a:buNone/>
              <a:defRPr sz="2300" b="0">
                <a:solidFill>
                  <a:schemeClr val="bg1"/>
                </a:solidFill>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30" name="Title 2"/>
          <p:cNvSpPr>
            <a:spLocks noGrp="1"/>
          </p:cNvSpPr>
          <p:nvPr>
            <p:ph type="title"/>
          </p:nvPr>
        </p:nvSpPr>
        <p:spPr>
          <a:xfrm>
            <a:off x="427244" y="774667"/>
            <a:ext cx="9393422" cy="2642187"/>
          </a:xfrm>
        </p:spPr>
        <p:txBody>
          <a:bodyPr/>
          <a:lstStyle>
            <a:lvl1pPr marL="0" algn="l" defTabSz="457017" rtl="0" eaLnBrk="1" latinLnBrk="0" hangingPunct="1">
              <a:lnSpc>
                <a:spcPct val="85000"/>
              </a:lnSpc>
              <a:spcBef>
                <a:spcPts val="0"/>
              </a:spcBef>
              <a:buNone/>
              <a:defRPr lang="en-US" sz="4600" b="1" i="0" kern="1200" normalizeH="0" baseline="0" dirty="0">
                <a:solidFill>
                  <a:schemeClr val="bg1"/>
                </a:solidFill>
                <a:latin typeface="+mj-lt"/>
                <a:ea typeface="Gilroy" panose="00000500000000000000" pitchFamily="50" charset="0"/>
                <a:cs typeface="Gilroy" panose="00000500000000000000" pitchFamily="50" charset="0"/>
              </a:defRPr>
            </a:lvl1pPr>
          </a:lstStyle>
          <a:p>
            <a:r>
              <a:rPr lang="en-US" dirty="0"/>
              <a:t>Click to edit Master title style</a:t>
            </a:r>
          </a:p>
        </p:txBody>
      </p:sp>
      <p:sp>
        <p:nvSpPr>
          <p:cNvPr id="42" name="Freeform 25">
            <a:extLst>
              <a:ext uri="{FF2B5EF4-FFF2-40B4-BE49-F238E27FC236}">
                <a16:creationId xmlns:a16="http://schemas.microsoft.com/office/drawing/2014/main" id="{9C0A4303-E17A-4B90-83FB-D422BDBE8722}"/>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8">
            <a:extLst>
              <a:ext uri="{FF2B5EF4-FFF2-40B4-BE49-F238E27FC236}">
                <a16:creationId xmlns:a16="http://schemas.microsoft.com/office/drawing/2014/main" id="{42644802-B406-4034-B402-C033A4A3B5FC}"/>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3" name="Group 52">
            <a:extLst>
              <a:ext uri="{FF2B5EF4-FFF2-40B4-BE49-F238E27FC236}">
                <a16:creationId xmlns:a16="http://schemas.microsoft.com/office/drawing/2014/main" id="{C3EC2875-06DE-4611-B20F-2A517633AC2B}"/>
              </a:ext>
            </a:extLst>
          </p:cNvPr>
          <p:cNvGrpSpPr/>
          <p:nvPr userDrawn="1"/>
        </p:nvGrpSpPr>
        <p:grpSpPr>
          <a:xfrm>
            <a:off x="11515028" y="4967191"/>
            <a:ext cx="693857" cy="1779686"/>
            <a:chOff x="11488619" y="4967191"/>
            <a:chExt cx="693857" cy="1779686"/>
          </a:xfrm>
        </p:grpSpPr>
        <p:sp>
          <p:nvSpPr>
            <p:cNvPr id="8" name="Rectangle 5">
              <a:extLst>
                <a:ext uri="{FF2B5EF4-FFF2-40B4-BE49-F238E27FC236}">
                  <a16:creationId xmlns:a16="http://schemas.microsoft.com/office/drawing/2014/main" id="{4AD242E7-2B9D-4186-9176-366396BA0592}"/>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6">
              <a:extLst>
                <a:ext uri="{FF2B5EF4-FFF2-40B4-BE49-F238E27FC236}">
                  <a16:creationId xmlns:a16="http://schemas.microsoft.com/office/drawing/2014/main" id="{AE61BB60-C748-4D23-A088-52CE3EC94EC7}"/>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7">
              <a:extLst>
                <a:ext uri="{FF2B5EF4-FFF2-40B4-BE49-F238E27FC236}">
                  <a16:creationId xmlns:a16="http://schemas.microsoft.com/office/drawing/2014/main" id="{76C816A8-5586-4E8B-9AB0-0151A7B16B59}"/>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8">
              <a:extLst>
                <a:ext uri="{FF2B5EF4-FFF2-40B4-BE49-F238E27FC236}">
                  <a16:creationId xmlns:a16="http://schemas.microsoft.com/office/drawing/2014/main" id="{5F1D4B58-25D1-4228-8330-9F66664909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9">
              <a:extLst>
                <a:ext uri="{FF2B5EF4-FFF2-40B4-BE49-F238E27FC236}">
                  <a16:creationId xmlns:a16="http://schemas.microsoft.com/office/drawing/2014/main" id="{C0693029-5224-499E-8963-388DDACCF72D}"/>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0">
              <a:extLst>
                <a:ext uri="{FF2B5EF4-FFF2-40B4-BE49-F238E27FC236}">
                  <a16:creationId xmlns:a16="http://schemas.microsoft.com/office/drawing/2014/main" id="{B9854F84-86FA-439C-95E8-7969BFECB34F}"/>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1">
              <a:extLst>
                <a:ext uri="{FF2B5EF4-FFF2-40B4-BE49-F238E27FC236}">
                  <a16:creationId xmlns:a16="http://schemas.microsoft.com/office/drawing/2014/main" id="{F1362317-45B5-4668-A500-A1F229A01B4B}"/>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AF584A29-70BC-4B12-A43A-CD9DAD702555}"/>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Oval 13">
              <a:extLst>
                <a:ext uri="{FF2B5EF4-FFF2-40B4-BE49-F238E27FC236}">
                  <a16:creationId xmlns:a16="http://schemas.microsoft.com/office/drawing/2014/main" id="{24947AEA-E266-4899-A820-7933FDE4C9E2}"/>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4">
              <a:extLst>
                <a:ext uri="{FF2B5EF4-FFF2-40B4-BE49-F238E27FC236}">
                  <a16:creationId xmlns:a16="http://schemas.microsoft.com/office/drawing/2014/main" id="{6410867F-95BB-4AAE-AD50-7976BA6F502B}"/>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A5D8C95E-7339-425A-9EF8-C816C200002B}"/>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16">
              <a:extLst>
                <a:ext uri="{FF2B5EF4-FFF2-40B4-BE49-F238E27FC236}">
                  <a16:creationId xmlns:a16="http://schemas.microsoft.com/office/drawing/2014/main" id="{68F6E330-4EF7-4FBF-AD28-ABA183C5B382}"/>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17">
              <a:extLst>
                <a:ext uri="{FF2B5EF4-FFF2-40B4-BE49-F238E27FC236}">
                  <a16:creationId xmlns:a16="http://schemas.microsoft.com/office/drawing/2014/main" id="{39A7B627-8B7C-4834-B85C-372347DF9156}"/>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8">
              <a:extLst>
                <a:ext uri="{FF2B5EF4-FFF2-40B4-BE49-F238E27FC236}">
                  <a16:creationId xmlns:a16="http://schemas.microsoft.com/office/drawing/2014/main" id="{809074A6-2ACC-41CF-9263-C7AA1891328F}"/>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19">
              <a:extLst>
                <a:ext uri="{FF2B5EF4-FFF2-40B4-BE49-F238E27FC236}">
                  <a16:creationId xmlns:a16="http://schemas.microsoft.com/office/drawing/2014/main" id="{86B6315D-F5EB-4C47-8802-2CC94ABAB97E}"/>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20">
              <a:extLst>
                <a:ext uri="{FF2B5EF4-FFF2-40B4-BE49-F238E27FC236}">
                  <a16:creationId xmlns:a16="http://schemas.microsoft.com/office/drawing/2014/main" id="{18A65875-35C1-47F7-B02E-37FC6CBD1B4F}"/>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1">
              <a:extLst>
                <a:ext uri="{FF2B5EF4-FFF2-40B4-BE49-F238E27FC236}">
                  <a16:creationId xmlns:a16="http://schemas.microsoft.com/office/drawing/2014/main" id="{9E5DF524-233A-48B6-9328-2B75D9E4EA69}"/>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22">
              <a:extLst>
                <a:ext uri="{FF2B5EF4-FFF2-40B4-BE49-F238E27FC236}">
                  <a16:creationId xmlns:a16="http://schemas.microsoft.com/office/drawing/2014/main" id="{266C06B4-5022-4ACC-BF2D-4DB77D4AA903}"/>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3">
              <a:extLst>
                <a:ext uri="{FF2B5EF4-FFF2-40B4-BE49-F238E27FC236}">
                  <a16:creationId xmlns:a16="http://schemas.microsoft.com/office/drawing/2014/main" id="{A637BA36-F795-4C45-9DED-D34787F56A19}"/>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4">
              <a:extLst>
                <a:ext uri="{FF2B5EF4-FFF2-40B4-BE49-F238E27FC236}">
                  <a16:creationId xmlns:a16="http://schemas.microsoft.com/office/drawing/2014/main" id="{24F5781B-EBCB-4129-B947-16BC4C7517FA}"/>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6" name="Freeform 29">
            <a:extLst>
              <a:ext uri="{FF2B5EF4-FFF2-40B4-BE49-F238E27FC236}">
                <a16:creationId xmlns:a16="http://schemas.microsoft.com/office/drawing/2014/main" id="{A9044935-FB09-4941-87F4-DD7EE047CB04}"/>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0">
            <a:extLst>
              <a:ext uri="{FF2B5EF4-FFF2-40B4-BE49-F238E27FC236}">
                <a16:creationId xmlns:a16="http://schemas.microsoft.com/office/drawing/2014/main" id="{F258C081-DD2D-468C-89ED-B0476527DFC6}"/>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1">
            <a:extLst>
              <a:ext uri="{FF2B5EF4-FFF2-40B4-BE49-F238E27FC236}">
                <a16:creationId xmlns:a16="http://schemas.microsoft.com/office/drawing/2014/main" id="{22039735-7EA5-46F5-BEA7-DEA1CE1D7078}"/>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2">
            <a:extLst>
              <a:ext uri="{FF2B5EF4-FFF2-40B4-BE49-F238E27FC236}">
                <a16:creationId xmlns:a16="http://schemas.microsoft.com/office/drawing/2014/main" id="{77CE3600-DFD8-4725-AF87-E95A93BA91B1}"/>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33">
            <a:extLst>
              <a:ext uri="{FF2B5EF4-FFF2-40B4-BE49-F238E27FC236}">
                <a16:creationId xmlns:a16="http://schemas.microsoft.com/office/drawing/2014/main" id="{CB308BD0-6D43-4F09-ABE1-F67F18B602B4}"/>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Text Placeholder 4"/>
          <p:cNvSpPr>
            <a:spLocks noGrp="1"/>
          </p:cNvSpPr>
          <p:nvPr>
            <p:ph type="body" sz="quarter" idx="13" hasCustomPrompt="1"/>
          </p:nvPr>
        </p:nvSpPr>
        <p:spPr>
          <a:xfrm>
            <a:off x="427295" y="5506862"/>
            <a:ext cx="6164720" cy="914400"/>
          </a:xfrm>
        </p:spPr>
        <p:txBody>
          <a:bodyPr/>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sp>
        <p:nvSpPr>
          <p:cNvPr id="35" name="Text Placeholder 4"/>
          <p:cNvSpPr>
            <a:spLocks noGrp="1"/>
          </p:cNvSpPr>
          <p:nvPr>
            <p:ph type="body" sz="quarter" idx="14" hasCustomPrompt="1"/>
          </p:nvPr>
        </p:nvSpPr>
        <p:spPr>
          <a:xfrm>
            <a:off x="428543" y="5135720"/>
            <a:ext cx="6164720" cy="390748"/>
          </a:xfrm>
        </p:spPr>
        <p:txBody>
          <a:bodyPr anchor="b"/>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pic>
        <p:nvPicPr>
          <p:cNvPr id="54" name="Picture 53">
            <a:extLst>
              <a:ext uri="{FF2B5EF4-FFF2-40B4-BE49-F238E27FC236}">
                <a16:creationId xmlns:a16="http://schemas.microsoft.com/office/drawing/2014/main" id="{AA4AF59E-340B-4415-B83D-CB76E08BF667}"/>
              </a:ext>
            </a:extLst>
          </p:cNvPr>
          <p:cNvPicPr>
            <a:picLocks noChangeAspect="1"/>
          </p:cNvPicPr>
          <p:nvPr userDrawn="1"/>
        </p:nvPicPr>
        <p:blipFill>
          <a:blip r:embed="rId2"/>
          <a:stretch>
            <a:fillRect/>
          </a:stretch>
        </p:blipFill>
        <p:spPr>
          <a:xfrm>
            <a:off x="5621401" y="-1867388"/>
            <a:ext cx="3612875" cy="3517834"/>
          </a:xfrm>
          <a:prstGeom prst="rect">
            <a:avLst/>
          </a:prstGeom>
        </p:spPr>
      </p:pic>
      <p:sp>
        <p:nvSpPr>
          <p:cNvPr id="57" name="Freeform 26">
            <a:extLst>
              <a:ext uri="{FF2B5EF4-FFF2-40B4-BE49-F238E27FC236}">
                <a16:creationId xmlns:a16="http://schemas.microsoft.com/office/drawing/2014/main" id="{3B6836D0-5D24-4083-B28E-03F4D7251358}"/>
              </a:ext>
            </a:extLst>
          </p:cNvPr>
          <p:cNvSpPr>
            <a:spLocks/>
          </p:cNvSpPr>
          <p:nvPr userDrawn="1"/>
        </p:nvSpPr>
        <p:spPr bwMode="auto">
          <a:xfrm rot="10800000">
            <a:off x="5489151" y="1378"/>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26">
            <a:extLst>
              <a:ext uri="{FF2B5EF4-FFF2-40B4-BE49-F238E27FC236}">
                <a16:creationId xmlns:a16="http://schemas.microsoft.com/office/drawing/2014/main" id="{F6B36C2F-E33D-4167-ADEE-B000D1FC9027}"/>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43" name="Group 42">
            <a:extLst>
              <a:ext uri="{FF2B5EF4-FFF2-40B4-BE49-F238E27FC236}">
                <a16:creationId xmlns:a16="http://schemas.microsoft.com/office/drawing/2014/main" id="{9D18DC03-6812-4359-8016-97AC23470523}"/>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F259BB82-2242-4C03-B4BF-0D29FBCCBF87}"/>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
              <a:extLst>
                <a:ext uri="{FF2B5EF4-FFF2-40B4-BE49-F238E27FC236}">
                  <a16:creationId xmlns:a16="http://schemas.microsoft.com/office/drawing/2014/main" id="{B0BBFA45-6012-4363-9306-4F4EA974405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6">
              <a:extLst>
                <a:ext uri="{FF2B5EF4-FFF2-40B4-BE49-F238E27FC236}">
                  <a16:creationId xmlns:a16="http://schemas.microsoft.com/office/drawing/2014/main" id="{FD1F2554-3C6D-42D6-8125-DDE7E3D9C753}"/>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
              <a:extLst>
                <a:ext uri="{FF2B5EF4-FFF2-40B4-BE49-F238E27FC236}">
                  <a16:creationId xmlns:a16="http://schemas.microsoft.com/office/drawing/2014/main" id="{5C2D11C7-FA7A-453B-9402-FDF981459669}"/>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8">
              <a:extLst>
                <a:ext uri="{FF2B5EF4-FFF2-40B4-BE49-F238E27FC236}">
                  <a16:creationId xmlns:a16="http://schemas.microsoft.com/office/drawing/2014/main" id="{51FEA722-8053-4BCD-8947-32982F0275A1}"/>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9">
              <a:extLst>
                <a:ext uri="{FF2B5EF4-FFF2-40B4-BE49-F238E27FC236}">
                  <a16:creationId xmlns:a16="http://schemas.microsoft.com/office/drawing/2014/main" id="{88D26FC4-6F29-48DF-A2F5-837B2C8FB120}"/>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10">
              <a:extLst>
                <a:ext uri="{FF2B5EF4-FFF2-40B4-BE49-F238E27FC236}">
                  <a16:creationId xmlns:a16="http://schemas.microsoft.com/office/drawing/2014/main" id="{58700DA8-9FEB-4A97-B24B-9D2361AF60AA}"/>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1">
              <a:extLst>
                <a:ext uri="{FF2B5EF4-FFF2-40B4-BE49-F238E27FC236}">
                  <a16:creationId xmlns:a16="http://schemas.microsoft.com/office/drawing/2014/main" id="{06CB6ECE-5741-4437-AF5B-E70C2DA17C49}"/>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2">
              <a:extLst>
                <a:ext uri="{FF2B5EF4-FFF2-40B4-BE49-F238E27FC236}">
                  <a16:creationId xmlns:a16="http://schemas.microsoft.com/office/drawing/2014/main" id="{D4CDD956-066B-4990-AAF6-81CA329A0FAD}"/>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3">
              <a:extLst>
                <a:ext uri="{FF2B5EF4-FFF2-40B4-BE49-F238E27FC236}">
                  <a16:creationId xmlns:a16="http://schemas.microsoft.com/office/drawing/2014/main" id="{BB8DC6BE-F695-4CDF-9776-EABA3B08A446}"/>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4">
              <a:extLst>
                <a:ext uri="{FF2B5EF4-FFF2-40B4-BE49-F238E27FC236}">
                  <a16:creationId xmlns:a16="http://schemas.microsoft.com/office/drawing/2014/main" id="{FB6E5F48-2B98-4FF8-84BA-EF510D2767FC}"/>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5">
              <a:extLst>
                <a:ext uri="{FF2B5EF4-FFF2-40B4-BE49-F238E27FC236}">
                  <a16:creationId xmlns:a16="http://schemas.microsoft.com/office/drawing/2014/main" id="{8A15431D-FFFB-463B-B3F8-50AD4299A422}"/>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67" name="Group 66">
              <a:extLst>
                <a:ext uri="{FF2B5EF4-FFF2-40B4-BE49-F238E27FC236}">
                  <a16:creationId xmlns:a16="http://schemas.microsoft.com/office/drawing/2014/main" id="{85DFC0C9-919C-4F6D-9A97-9736F8C33B41}"/>
                </a:ext>
              </a:extLst>
            </p:cNvPr>
            <p:cNvGrpSpPr>
              <a:grpSpLocks noChangeAspect="1"/>
            </p:cNvGrpSpPr>
            <p:nvPr/>
          </p:nvGrpSpPr>
          <p:grpSpPr bwMode="gray">
            <a:xfrm>
              <a:off x="1998819" y="1263267"/>
              <a:ext cx="39288" cy="20954"/>
              <a:chOff x="2687241" y="1822450"/>
              <a:chExt cx="23813" cy="12700"/>
            </a:xfrm>
          </p:grpSpPr>
          <p:sp>
            <p:nvSpPr>
              <p:cNvPr id="68" name="Freeform 8">
                <a:extLst>
                  <a:ext uri="{FF2B5EF4-FFF2-40B4-BE49-F238E27FC236}">
                    <a16:creationId xmlns:a16="http://schemas.microsoft.com/office/drawing/2014/main" id="{FB8C3AAB-ADE4-4707-8483-F0898B86C559}"/>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9">
                <a:extLst>
                  <a:ext uri="{FF2B5EF4-FFF2-40B4-BE49-F238E27FC236}">
                    <a16:creationId xmlns:a16="http://schemas.microsoft.com/office/drawing/2014/main" id="{D27E6085-1907-4C45-937A-8233AC7B882C}"/>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70" name="TextBox 69">
            <a:extLst>
              <a:ext uri="{FF2B5EF4-FFF2-40B4-BE49-F238E27FC236}">
                <a16:creationId xmlns:a16="http://schemas.microsoft.com/office/drawing/2014/main" id="{4CF42902-BCC7-744C-818B-147FFF0AFACC}"/>
              </a:ext>
            </a:extLst>
          </p:cNvPr>
          <p:cNvSpPr txBox="1"/>
          <p:nvPr userDrawn="1"/>
        </p:nvSpPr>
        <p:spPr>
          <a:xfrm>
            <a:off x="2540000" y="6347923"/>
            <a:ext cx="6492240" cy="472970"/>
          </a:xfrm>
          <a:prstGeom prst="rect">
            <a:avLst/>
          </a:prstGeom>
          <a:solidFill>
            <a:schemeClr val="tx1">
              <a:alpha val="50196"/>
            </a:scheme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bg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solidFill>
                  <a:schemeClr val="bg1"/>
                </a:solidFill>
              </a:rPr>
              <a:t>https://</a:t>
            </a:r>
            <a:r>
              <a:rPr lang="en-AU" sz="1400" b="1" dirty="0" err="1">
                <a:solidFill>
                  <a:schemeClr val="bg1"/>
                </a:solidFill>
              </a:rPr>
              <a:t>tinyurl.com</a:t>
            </a:r>
            <a:r>
              <a:rPr lang="en-AU" sz="1400" b="1" dirty="0">
                <a:solidFill>
                  <a:schemeClr val="bg1"/>
                </a:solidFill>
              </a:rPr>
              <a:t>/K18-LAB0261</a:t>
            </a:r>
            <a:endParaRPr lang="en-US" sz="1400" b="1" dirty="0" err="1">
              <a:solidFill>
                <a:schemeClr val="bg1"/>
              </a:solidFill>
              <a:latin typeface="+mn-lt"/>
              <a:ea typeface="Avenir Book" charset="0"/>
              <a:cs typeface="Avenir Book" charset="0"/>
            </a:endParaRPr>
          </a:p>
        </p:txBody>
      </p:sp>
    </p:spTree>
    <p:extLst>
      <p:ext uri="{BB962C8B-B14F-4D97-AF65-F5344CB8AC3E}">
        <p14:creationId xmlns:p14="http://schemas.microsoft.com/office/powerpoint/2010/main" val="3859485585"/>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riple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a:t>Click to edit Master title style</a:t>
            </a:r>
            <a:endParaRPr lang="en-US" dirty="0"/>
          </a:p>
        </p:txBody>
      </p:sp>
      <p:sp>
        <p:nvSpPr>
          <p:cNvPr id="5" name="Picture Placeholder 4"/>
          <p:cNvSpPr>
            <a:spLocks noGrp="1"/>
          </p:cNvSpPr>
          <p:nvPr>
            <p:ph type="pic" sz="quarter" idx="10"/>
          </p:nvPr>
        </p:nvSpPr>
        <p:spPr bwMode="gray">
          <a:xfrm>
            <a:off x="557784"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7" name="Picture Placeholder 4"/>
          <p:cNvSpPr>
            <a:spLocks noGrp="1"/>
          </p:cNvSpPr>
          <p:nvPr>
            <p:ph type="pic" sz="quarter" idx="11"/>
          </p:nvPr>
        </p:nvSpPr>
        <p:spPr bwMode="gray">
          <a:xfrm>
            <a:off x="4321181"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8" name="Picture Placeholder 4"/>
          <p:cNvSpPr>
            <a:spLocks noGrp="1"/>
          </p:cNvSpPr>
          <p:nvPr>
            <p:ph type="pic" sz="quarter" idx="12"/>
          </p:nvPr>
        </p:nvSpPr>
        <p:spPr bwMode="gray">
          <a:xfrm>
            <a:off x="8102511"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10" name="Text Placeholder 3"/>
          <p:cNvSpPr>
            <a:spLocks noGrp="1"/>
          </p:cNvSpPr>
          <p:nvPr>
            <p:ph type="body" sz="quarter" idx="13"/>
          </p:nvPr>
        </p:nvSpPr>
        <p:spPr>
          <a:xfrm>
            <a:off x="557785"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text styles</a:t>
            </a:r>
          </a:p>
        </p:txBody>
      </p:sp>
      <p:sp>
        <p:nvSpPr>
          <p:cNvPr id="11" name="Text Placeholder 3"/>
          <p:cNvSpPr>
            <a:spLocks noGrp="1"/>
          </p:cNvSpPr>
          <p:nvPr>
            <p:ph type="body" sz="quarter" idx="14"/>
          </p:nvPr>
        </p:nvSpPr>
        <p:spPr>
          <a:xfrm>
            <a:off x="4321181"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
        <p:nvSpPr>
          <p:cNvPr id="12" name="Text Placeholder 3"/>
          <p:cNvSpPr>
            <a:spLocks noGrp="1"/>
          </p:cNvSpPr>
          <p:nvPr>
            <p:ph type="body" sz="quarter" idx="15"/>
          </p:nvPr>
        </p:nvSpPr>
        <p:spPr>
          <a:xfrm>
            <a:off x="8084580"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Tree>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41232" y="1704848"/>
            <a:ext cx="11185080" cy="427074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540" y="5951592"/>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8" name="Text Placeholder 8"/>
          <p:cNvSpPr>
            <a:spLocks noGrp="1"/>
          </p:cNvSpPr>
          <p:nvPr>
            <p:ph type="body" sz="quarter" idx="13"/>
          </p:nvPr>
        </p:nvSpPr>
        <p:spPr bwMode="gray">
          <a:xfrm>
            <a:off x="1912971" y="1198320"/>
            <a:ext cx="8362886" cy="446087"/>
          </a:xfrm>
        </p:spPr>
        <p:txBody>
          <a:bodyPr lIns="0" anchor="b">
            <a:noAutofit/>
          </a:bodyPr>
          <a:lstStyle>
            <a:lvl1pPr algn="ctr">
              <a:lnSpc>
                <a:spcPct val="85000"/>
              </a:lnSpc>
              <a:spcBef>
                <a:spcPts val="600"/>
              </a:spcBef>
              <a:buNone/>
              <a:defRPr sz="1800" b="1">
                <a:solidFill>
                  <a:schemeClr val="tx1"/>
                </a:solidFill>
                <a:latin typeface="+mj-lt"/>
                <a:ea typeface="Gilroy" panose="00000500000000000000" pitchFamily="50" charset="0"/>
                <a:cs typeface="Gilroy" panose="00000500000000000000" pitchFamily="50" charset="0"/>
              </a:defRPr>
            </a:lvl1pPr>
            <a:lvl2pPr>
              <a:buNone/>
              <a:defRPr/>
            </a:lvl2pPr>
            <a:lvl3pPr>
              <a:buNone/>
              <a:defRPr/>
            </a:lvl3pPr>
            <a:lvl4pPr>
              <a:buNone/>
              <a:defRPr/>
            </a:lvl4pPr>
            <a:lvl5pPr>
              <a:buNone/>
              <a:defRPr/>
            </a:lvl5pPr>
          </a:lstStyle>
          <a:p>
            <a:pPr lvl="0"/>
            <a:r>
              <a:rPr lang="en-US" dirty="0"/>
              <a:t>Click to edit Master text styles</a:t>
            </a:r>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41231" y="1106488"/>
            <a:ext cx="5558104" cy="474210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12" name="Chart Placeholder 3"/>
          <p:cNvSpPr>
            <a:spLocks noGrp="1"/>
          </p:cNvSpPr>
          <p:nvPr>
            <p:ph type="chart" sz="quarter" idx="18" hasCustomPrompt="1"/>
          </p:nvPr>
        </p:nvSpPr>
        <p:spPr bwMode="gray">
          <a:xfrm>
            <a:off x="6094413" y="1106488"/>
            <a:ext cx="5531898" cy="474210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1594"/>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3" name="Title 2"/>
          <p:cNvSpPr>
            <a:spLocks noGrp="1"/>
          </p:cNvSpPr>
          <p:nvPr>
            <p:ph type="title"/>
          </p:nvPr>
        </p:nvSpPr>
        <p:spPr/>
        <p:txBody>
          <a:bodyPr/>
          <a:lstStyle/>
          <a:p>
            <a:r>
              <a:rPr lang="en-US" dirty="0"/>
              <a:t>Click to edit Master title style</a:t>
            </a:r>
          </a:p>
        </p:txBody>
      </p:sp>
    </p:spTree>
    <p:extLst/>
  </p:cSld>
  <p:clrMapOvr>
    <a:masterClrMapping/>
  </p:clrMapOvr>
  <p:transition>
    <p:fade/>
  </p:transition>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Multi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57199" y="1141890"/>
            <a:ext cx="5611007"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2" name="Chart Placeholder 3"/>
          <p:cNvSpPr>
            <a:spLocks noGrp="1"/>
          </p:cNvSpPr>
          <p:nvPr>
            <p:ph type="chart" sz="quarter" idx="18" hasCustomPrompt="1"/>
          </p:nvPr>
        </p:nvSpPr>
        <p:spPr bwMode="gray">
          <a:xfrm>
            <a:off x="6068206" y="11418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0986"/>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15" name="Chart Placeholder 3"/>
          <p:cNvSpPr>
            <a:spLocks noGrp="1"/>
          </p:cNvSpPr>
          <p:nvPr>
            <p:ph type="chart" sz="quarter" idx="19" hasCustomPrompt="1"/>
          </p:nvPr>
        </p:nvSpPr>
        <p:spPr bwMode="gray">
          <a:xfrm>
            <a:off x="457199" y="3358590"/>
            <a:ext cx="5611007"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6" name="Chart Placeholder 3"/>
          <p:cNvSpPr>
            <a:spLocks noGrp="1"/>
          </p:cNvSpPr>
          <p:nvPr>
            <p:ph type="chart" sz="quarter" idx="20" hasCustomPrompt="1"/>
          </p:nvPr>
        </p:nvSpPr>
        <p:spPr bwMode="gray">
          <a:xfrm>
            <a:off x="6068206" y="33585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bwMode="gray">
          <a:xfrm>
            <a:off x="457200" y="5951218"/>
            <a:ext cx="11109960" cy="260484"/>
          </a:xfrm>
        </p:spPr>
        <p:txBody>
          <a:bodyPr bIns="0" anchor="b" anchorCtr="0"/>
          <a:lstStyle>
            <a:lvl1pPr marL="0" indent="0">
              <a:buNone/>
              <a:defRPr sz="800" baseline="0">
                <a:solidFill>
                  <a:schemeClr val="tx1"/>
                </a:solidFill>
              </a:defRPr>
            </a:lvl1pPr>
          </a:lstStyle>
          <a:p>
            <a:pPr lvl="0"/>
            <a:r>
              <a:rPr lang="en-US" dirty="0"/>
              <a:t>Source: Goes Here</a:t>
            </a:r>
          </a:p>
        </p:txBody>
      </p:sp>
      <p:sp>
        <p:nvSpPr>
          <p:cNvPr id="4" name="Table Placeholder 3"/>
          <p:cNvSpPr>
            <a:spLocks noGrp="1"/>
          </p:cNvSpPr>
          <p:nvPr>
            <p:ph type="tbl" sz="quarter" idx="18"/>
          </p:nvPr>
        </p:nvSpPr>
        <p:spPr bwMode="gray">
          <a:xfrm>
            <a:off x="441232" y="1230697"/>
            <a:ext cx="11185080" cy="4481512"/>
          </a:xfrm>
        </p:spPr>
        <p:txBody>
          <a:bodyPr anchor="ctr"/>
          <a:lstStyle>
            <a:lvl1pPr marL="0" indent="0" algn="ctr">
              <a:buNone/>
              <a:defRPr>
                <a:solidFill>
                  <a:schemeClr val="tx1"/>
                </a:solidFill>
              </a:defRPr>
            </a:lvl1pPr>
          </a:lstStyle>
          <a:p>
            <a:r>
              <a:rPr lang="en-US"/>
              <a:t>Click icon to add table</a:t>
            </a:r>
            <a:endParaRPr lang="en-US" dirty="0"/>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chemeClr val="tx1"/>
                </a:solidFill>
                <a:latin typeface="+mn-lt"/>
                <a:ea typeface="Gilroy" panose="00000500000000000000" pitchFamily="50" charset="0"/>
                <a:cs typeface="Gilroy" panose="00000500000000000000" pitchFamily="50" charset="0"/>
              </a:defRPr>
            </a:lvl1pPr>
          </a:lstStyle>
          <a:p>
            <a:pPr marL="0" lvl="0" indent="0">
              <a:buNone/>
            </a:pPr>
            <a:r>
              <a:rPr lang="en-US" dirty="0"/>
              <a:t>Source information here</a:t>
            </a:r>
          </a:p>
        </p:txBody>
      </p:sp>
      <p:sp>
        <p:nvSpPr>
          <p:cNvPr id="5" name="Content Placeholder 4"/>
          <p:cNvSpPr>
            <a:spLocks noGrp="1"/>
          </p:cNvSpPr>
          <p:nvPr>
            <p:ph sz="quarter" idx="17" hasCustomPrompt="1"/>
          </p:nvPr>
        </p:nvSpPr>
        <p:spPr>
          <a:xfrm>
            <a:off x="911407" y="2383688"/>
            <a:ext cx="10525031" cy="1711386"/>
          </a:xfrm>
        </p:spPr>
        <p:txBody>
          <a:bodyPr anchor="b" anchorCtr="0"/>
          <a:lstStyle>
            <a:lvl1pPr marL="0" indent="0">
              <a:buClr>
                <a:schemeClr val="bg1"/>
              </a:buClr>
              <a:buFont typeface=".AppleSystemUIFont" charset="-120"/>
              <a:buNone/>
              <a:defRPr sz="4800" b="1">
                <a:solidFill>
                  <a:schemeClr val="tx1"/>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dirty="0"/>
              <a:t>Click to edit Master text styles</a:t>
            </a:r>
          </a:p>
        </p:txBody>
      </p:sp>
      <p:pic>
        <p:nvPicPr>
          <p:cNvPr id="82" name="Picture 81">
            <a:extLst>
              <a:ext uri="{FF2B5EF4-FFF2-40B4-BE49-F238E27FC236}">
                <a16:creationId xmlns:a16="http://schemas.microsoft.com/office/drawing/2014/main" id="{589C6FEA-5377-453E-A3BB-9B9A2E6982F7}"/>
              </a:ext>
            </a:extLst>
          </p:cNvPr>
          <p:cNvPicPr>
            <a:picLocks noChangeAspect="1"/>
          </p:cNvPicPr>
          <p:nvPr userDrawn="1"/>
        </p:nvPicPr>
        <p:blipFill>
          <a:blip r:embed="rId2"/>
          <a:stretch>
            <a:fillRect/>
          </a:stretch>
        </p:blipFill>
        <p:spPr>
          <a:xfrm>
            <a:off x="967797" y="972731"/>
            <a:ext cx="539526" cy="557895"/>
          </a:xfrm>
          <a:prstGeom prst="rect">
            <a:avLst/>
          </a:prstGeom>
        </p:spPr>
      </p:pic>
      <p:pic>
        <p:nvPicPr>
          <p:cNvPr id="83" name="Picture 82">
            <a:extLst>
              <a:ext uri="{FF2B5EF4-FFF2-40B4-BE49-F238E27FC236}">
                <a16:creationId xmlns:a16="http://schemas.microsoft.com/office/drawing/2014/main" id="{3100730A-F96E-4CC7-ADF0-72A3649AB777}"/>
              </a:ext>
            </a:extLst>
          </p:cNvPr>
          <p:cNvPicPr>
            <a:picLocks noChangeAspect="1"/>
          </p:cNvPicPr>
          <p:nvPr userDrawn="1"/>
        </p:nvPicPr>
        <p:blipFill>
          <a:blip r:embed="rId2"/>
          <a:stretch>
            <a:fillRect/>
          </a:stretch>
        </p:blipFill>
        <p:spPr>
          <a:xfrm flipH="1" flipV="1">
            <a:off x="10678008" y="5345260"/>
            <a:ext cx="539526" cy="557895"/>
          </a:xfrm>
          <a:prstGeom prst="rect">
            <a:avLst/>
          </a:prstGeom>
        </p:spPr>
      </p:pic>
    </p:spTree>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tx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rgbClr val="F7F7F7"/>
                </a:solidFill>
                <a:latin typeface="+mn-lt"/>
                <a:ea typeface="Gilroy" panose="00000500000000000000" pitchFamily="50" charset="0"/>
                <a:cs typeface="Gilroy" panose="00000500000000000000" pitchFamily="50" charset="0"/>
              </a:defRPr>
            </a:lvl1pPr>
          </a:lstStyle>
          <a:p>
            <a:pPr marL="0" lvl="0" indent="0">
              <a:buNone/>
            </a:pPr>
            <a:r>
              <a:rPr lang="en-US" dirty="0"/>
              <a:t>Source information here</a:t>
            </a:r>
          </a:p>
        </p:txBody>
      </p:sp>
      <p:sp>
        <p:nvSpPr>
          <p:cNvPr id="5" name="Content Placeholder 4"/>
          <p:cNvSpPr>
            <a:spLocks noGrp="1"/>
          </p:cNvSpPr>
          <p:nvPr>
            <p:ph sz="quarter" idx="17" hasCustomPrompt="1"/>
          </p:nvPr>
        </p:nvSpPr>
        <p:spPr>
          <a:xfrm>
            <a:off x="911408" y="2383688"/>
            <a:ext cx="10473516" cy="1711386"/>
          </a:xfrm>
        </p:spPr>
        <p:txBody>
          <a:bodyPr anchor="b" anchorCtr="0"/>
          <a:lstStyle>
            <a:lvl1pPr marL="0" indent="0">
              <a:buClr>
                <a:schemeClr val="bg1"/>
              </a:buClr>
              <a:buFont typeface=".AppleSystemUIFont" charset="-120"/>
              <a:buNone/>
              <a:defRPr sz="4800" b="1">
                <a:solidFill>
                  <a:srgbClr val="F7F7F7"/>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dirty="0"/>
              <a:t>Click to edit Master text styles</a:t>
            </a:r>
          </a:p>
        </p:txBody>
      </p:sp>
      <p:sp>
        <p:nvSpPr>
          <p:cNvPr id="77" name="Freeform 5">
            <a:extLst>
              <a:ext uri="{FF2B5EF4-FFF2-40B4-BE49-F238E27FC236}">
                <a16:creationId xmlns:a16="http://schemas.microsoft.com/office/drawing/2014/main" id="{C81BA6C9-E98F-4470-A4E1-E6EBE4BCC909}"/>
              </a:ext>
            </a:extLst>
          </p:cNvPr>
          <p:cNvSpPr>
            <a:spLocks/>
          </p:cNvSpPr>
          <p:nvPr userDrawn="1"/>
        </p:nvSpPr>
        <p:spPr bwMode="auto">
          <a:xfrm flipH="1" flipV="1">
            <a:off x="10677525" y="5346701"/>
            <a:ext cx="538163" cy="555625"/>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9">
            <a:extLst>
              <a:ext uri="{FF2B5EF4-FFF2-40B4-BE49-F238E27FC236}">
                <a16:creationId xmlns:a16="http://schemas.microsoft.com/office/drawing/2014/main" id="{22687944-A2E2-4389-87E4-B80F70CF6AB0}"/>
              </a:ext>
            </a:extLst>
          </p:cNvPr>
          <p:cNvSpPr>
            <a:spLocks/>
          </p:cNvSpPr>
          <p:nvPr userDrawn="1"/>
        </p:nvSpPr>
        <p:spPr bwMode="auto">
          <a:xfrm>
            <a:off x="968375" y="974725"/>
            <a:ext cx="536575" cy="554037"/>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20506232"/>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Closing">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1D8231D8-E67A-4F3D-AA21-6327BFA85941}"/>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FEE35D3-B609-43C2-81D9-EB9569BE434E}"/>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006A6B39-AE2F-4AFF-96AB-80E7DE2BF645}"/>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C425EBB1-CA2B-47D6-BAF0-345A1C19BF92}"/>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DD637075-3FCE-496B-A005-DBC8945CFFBD}"/>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A6E63787-277C-48CE-A1A6-A74BE91B9094}"/>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806FC878-AD0D-4131-A042-B1E45F153E8C}"/>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7E873F7C-104A-4021-BB0D-AB05063CB2AC}"/>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2E8A1865-AF39-4CAB-8C05-F6266740A6F1}"/>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98C7B756-135B-4C9C-A0D7-6BF91AFB931D}"/>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0DAEAED4-DF27-48F1-840C-0D5AA6589448}"/>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7202CD2A-7DBB-4AD3-98CC-79A285C1A997}"/>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96C4E1B9-C482-4910-8247-6715FF6802E3}"/>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8DB6AC56-32CF-4092-84B9-DFE59ADD894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E068B85F-6362-4C10-A5E8-A55F2E552202}"/>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5895B6DD-D19F-42FF-951D-1442EFC52BEB}"/>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Opening">
    <p:bg bwMode="gray">
      <p:bgPr>
        <a:solidFill>
          <a:schemeClr val="tx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B1D10909-02F9-4480-AFD2-D6D19A0F1E37}"/>
              </a:ext>
            </a:extLst>
          </p:cNvPr>
          <p:cNvGrpSpPr/>
          <p:nvPr userDrawn="1"/>
        </p:nvGrpSpPr>
        <p:grpSpPr bwMode="gray">
          <a:xfrm>
            <a:off x="900888" y="1451726"/>
            <a:ext cx="10369206" cy="3943183"/>
            <a:chOff x="493713" y="1235450"/>
            <a:chExt cx="11325571" cy="4306868"/>
          </a:xfrm>
        </p:grpSpPr>
        <p:sp>
          <p:nvSpPr>
            <p:cNvPr id="27" name="AutoShape 3">
              <a:extLst>
                <a:ext uri="{FF2B5EF4-FFF2-40B4-BE49-F238E27FC236}">
                  <a16:creationId xmlns:a16="http://schemas.microsoft.com/office/drawing/2014/main" id="{EDB80BEC-769F-43D6-BE14-34C365D49595}"/>
                </a:ext>
              </a:extLst>
            </p:cNvPr>
            <p:cNvSpPr>
              <a:spLocks noChangeAspect="1" noChangeArrowheads="1" noTextEdit="1"/>
            </p:cNvSpPr>
            <p:nvPr/>
          </p:nvSpPr>
          <p:spPr bwMode="gray">
            <a:xfrm>
              <a:off x="493713" y="1235450"/>
              <a:ext cx="11322362" cy="4306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5">
              <a:extLst>
                <a:ext uri="{FF2B5EF4-FFF2-40B4-BE49-F238E27FC236}">
                  <a16:creationId xmlns:a16="http://schemas.microsoft.com/office/drawing/2014/main" id="{7ADF16AF-95EB-4E6F-A842-F465F94A04DA}"/>
                </a:ext>
              </a:extLst>
            </p:cNvPr>
            <p:cNvSpPr>
              <a:spLocks noEditPoints="1"/>
            </p:cNvSpPr>
            <p:nvPr/>
          </p:nvSpPr>
          <p:spPr bwMode="gray">
            <a:xfrm>
              <a:off x="9160390" y="2402027"/>
              <a:ext cx="2411779" cy="2414991"/>
            </a:xfrm>
            <a:custGeom>
              <a:avLst/>
              <a:gdLst>
                <a:gd name="T0" fmla="*/ 409 w 819"/>
                <a:gd name="T1" fmla="*/ 819 h 819"/>
                <a:gd name="T2" fmla="*/ 120 w 819"/>
                <a:gd name="T3" fmla="*/ 699 h 819"/>
                <a:gd name="T4" fmla="*/ 0 w 819"/>
                <a:gd name="T5" fmla="*/ 410 h 819"/>
                <a:gd name="T6" fmla="*/ 120 w 819"/>
                <a:gd name="T7" fmla="*/ 120 h 819"/>
                <a:gd name="T8" fmla="*/ 409 w 819"/>
                <a:gd name="T9" fmla="*/ 0 h 819"/>
                <a:gd name="T10" fmla="*/ 699 w 819"/>
                <a:gd name="T11" fmla="*/ 120 h 819"/>
                <a:gd name="T12" fmla="*/ 819 w 819"/>
                <a:gd name="T13" fmla="*/ 410 h 819"/>
                <a:gd name="T14" fmla="*/ 699 w 819"/>
                <a:gd name="T15" fmla="*/ 699 h 819"/>
                <a:gd name="T16" fmla="*/ 409 w 819"/>
                <a:gd name="T17" fmla="*/ 819 h 819"/>
                <a:gd name="T18" fmla="*/ 409 w 819"/>
                <a:gd name="T19" fmla="*/ 8 h 819"/>
                <a:gd name="T20" fmla="*/ 125 w 819"/>
                <a:gd name="T21" fmla="*/ 126 h 819"/>
                <a:gd name="T22" fmla="*/ 8 w 819"/>
                <a:gd name="T23" fmla="*/ 410 h 819"/>
                <a:gd name="T24" fmla="*/ 125 w 819"/>
                <a:gd name="T25" fmla="*/ 693 h 819"/>
                <a:gd name="T26" fmla="*/ 409 w 819"/>
                <a:gd name="T27" fmla="*/ 811 h 819"/>
                <a:gd name="T28" fmla="*/ 693 w 819"/>
                <a:gd name="T29" fmla="*/ 693 h 819"/>
                <a:gd name="T30" fmla="*/ 811 w 819"/>
                <a:gd name="T31" fmla="*/ 410 h 819"/>
                <a:gd name="T32" fmla="*/ 693 w 819"/>
                <a:gd name="T33" fmla="*/ 126 h 819"/>
                <a:gd name="T34" fmla="*/ 409 w 819"/>
                <a:gd name="T35" fmla="*/ 8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9" h="819">
                  <a:moveTo>
                    <a:pt x="409" y="819"/>
                  </a:moveTo>
                  <a:cubicBezTo>
                    <a:pt x="300" y="819"/>
                    <a:pt x="197" y="777"/>
                    <a:pt x="120" y="699"/>
                  </a:cubicBezTo>
                  <a:cubicBezTo>
                    <a:pt x="42" y="622"/>
                    <a:pt x="0" y="519"/>
                    <a:pt x="0" y="410"/>
                  </a:cubicBezTo>
                  <a:cubicBezTo>
                    <a:pt x="0" y="300"/>
                    <a:pt x="42" y="197"/>
                    <a:pt x="120" y="120"/>
                  </a:cubicBezTo>
                  <a:cubicBezTo>
                    <a:pt x="197" y="43"/>
                    <a:pt x="300" y="0"/>
                    <a:pt x="409" y="0"/>
                  </a:cubicBezTo>
                  <a:cubicBezTo>
                    <a:pt x="519" y="0"/>
                    <a:pt x="622" y="43"/>
                    <a:pt x="699" y="120"/>
                  </a:cubicBezTo>
                  <a:cubicBezTo>
                    <a:pt x="776" y="197"/>
                    <a:pt x="819" y="300"/>
                    <a:pt x="819" y="410"/>
                  </a:cubicBezTo>
                  <a:cubicBezTo>
                    <a:pt x="819" y="519"/>
                    <a:pt x="776" y="622"/>
                    <a:pt x="699" y="699"/>
                  </a:cubicBezTo>
                  <a:cubicBezTo>
                    <a:pt x="622" y="777"/>
                    <a:pt x="519" y="819"/>
                    <a:pt x="409" y="819"/>
                  </a:cubicBezTo>
                  <a:close/>
                  <a:moveTo>
                    <a:pt x="409" y="8"/>
                  </a:moveTo>
                  <a:cubicBezTo>
                    <a:pt x="302" y="8"/>
                    <a:pt x="201" y="50"/>
                    <a:pt x="125" y="126"/>
                  </a:cubicBezTo>
                  <a:cubicBezTo>
                    <a:pt x="50" y="201"/>
                    <a:pt x="8" y="302"/>
                    <a:pt x="8" y="410"/>
                  </a:cubicBezTo>
                  <a:cubicBezTo>
                    <a:pt x="8" y="517"/>
                    <a:pt x="50" y="618"/>
                    <a:pt x="125" y="693"/>
                  </a:cubicBezTo>
                  <a:cubicBezTo>
                    <a:pt x="201" y="769"/>
                    <a:pt x="302" y="811"/>
                    <a:pt x="409" y="811"/>
                  </a:cubicBezTo>
                  <a:cubicBezTo>
                    <a:pt x="517" y="811"/>
                    <a:pt x="617" y="769"/>
                    <a:pt x="693" y="693"/>
                  </a:cubicBezTo>
                  <a:cubicBezTo>
                    <a:pt x="769" y="618"/>
                    <a:pt x="811" y="517"/>
                    <a:pt x="811" y="410"/>
                  </a:cubicBezTo>
                  <a:cubicBezTo>
                    <a:pt x="811" y="302"/>
                    <a:pt x="769" y="201"/>
                    <a:pt x="693" y="126"/>
                  </a:cubicBezTo>
                  <a:cubicBezTo>
                    <a:pt x="617" y="50"/>
                    <a:pt x="517" y="8"/>
                    <a:pt x="409"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6">
              <a:extLst>
                <a:ext uri="{FF2B5EF4-FFF2-40B4-BE49-F238E27FC236}">
                  <a16:creationId xmlns:a16="http://schemas.microsoft.com/office/drawing/2014/main" id="{73C133D4-2290-41FA-B8D6-A02FC30BF2D1}"/>
                </a:ext>
              </a:extLst>
            </p:cNvPr>
            <p:cNvSpPr>
              <a:spLocks noEditPoints="1"/>
            </p:cNvSpPr>
            <p:nvPr/>
          </p:nvSpPr>
          <p:spPr bwMode="gray">
            <a:xfrm>
              <a:off x="9298390" y="2544840"/>
              <a:ext cx="2132571" cy="2134178"/>
            </a:xfrm>
            <a:custGeom>
              <a:avLst/>
              <a:gdLst>
                <a:gd name="T0" fmla="*/ 362 w 724"/>
                <a:gd name="T1" fmla="*/ 724 h 724"/>
                <a:gd name="T2" fmla="*/ 106 w 724"/>
                <a:gd name="T3" fmla="*/ 617 h 724"/>
                <a:gd name="T4" fmla="*/ 0 w 724"/>
                <a:gd name="T5" fmla="*/ 362 h 724"/>
                <a:gd name="T6" fmla="*/ 106 w 724"/>
                <a:gd name="T7" fmla="*/ 106 h 724"/>
                <a:gd name="T8" fmla="*/ 362 w 724"/>
                <a:gd name="T9" fmla="*/ 0 h 724"/>
                <a:gd name="T10" fmla="*/ 618 w 724"/>
                <a:gd name="T11" fmla="*/ 106 h 724"/>
                <a:gd name="T12" fmla="*/ 724 w 724"/>
                <a:gd name="T13" fmla="*/ 362 h 724"/>
                <a:gd name="T14" fmla="*/ 618 w 724"/>
                <a:gd name="T15" fmla="*/ 617 h 724"/>
                <a:gd name="T16" fmla="*/ 362 w 724"/>
                <a:gd name="T17" fmla="*/ 724 h 724"/>
                <a:gd name="T18" fmla="*/ 362 w 724"/>
                <a:gd name="T19" fmla="*/ 8 h 724"/>
                <a:gd name="T20" fmla="*/ 112 w 724"/>
                <a:gd name="T21" fmla="*/ 111 h 724"/>
                <a:gd name="T22" fmla="*/ 8 w 724"/>
                <a:gd name="T23" fmla="*/ 362 h 724"/>
                <a:gd name="T24" fmla="*/ 112 w 724"/>
                <a:gd name="T25" fmla="*/ 612 h 724"/>
                <a:gd name="T26" fmla="*/ 362 w 724"/>
                <a:gd name="T27" fmla="*/ 715 h 724"/>
                <a:gd name="T28" fmla="*/ 613 w 724"/>
                <a:gd name="T29" fmla="*/ 612 h 724"/>
                <a:gd name="T30" fmla="*/ 716 w 724"/>
                <a:gd name="T31" fmla="*/ 362 h 724"/>
                <a:gd name="T32" fmla="*/ 613 w 724"/>
                <a:gd name="T33" fmla="*/ 111 h 724"/>
                <a:gd name="T34" fmla="*/ 362 w 724"/>
                <a:gd name="T35" fmla="*/ 8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4" h="724">
                  <a:moveTo>
                    <a:pt x="362" y="724"/>
                  </a:moveTo>
                  <a:cubicBezTo>
                    <a:pt x="266" y="724"/>
                    <a:pt x="175" y="686"/>
                    <a:pt x="106" y="617"/>
                  </a:cubicBezTo>
                  <a:cubicBezTo>
                    <a:pt x="38" y="549"/>
                    <a:pt x="0" y="458"/>
                    <a:pt x="0" y="362"/>
                  </a:cubicBezTo>
                  <a:cubicBezTo>
                    <a:pt x="0" y="265"/>
                    <a:pt x="38" y="174"/>
                    <a:pt x="106" y="106"/>
                  </a:cubicBezTo>
                  <a:cubicBezTo>
                    <a:pt x="175" y="37"/>
                    <a:pt x="266" y="0"/>
                    <a:pt x="362" y="0"/>
                  </a:cubicBezTo>
                  <a:cubicBezTo>
                    <a:pt x="459" y="0"/>
                    <a:pt x="550" y="37"/>
                    <a:pt x="618" y="106"/>
                  </a:cubicBezTo>
                  <a:cubicBezTo>
                    <a:pt x="687" y="174"/>
                    <a:pt x="724" y="265"/>
                    <a:pt x="724" y="362"/>
                  </a:cubicBezTo>
                  <a:cubicBezTo>
                    <a:pt x="724" y="458"/>
                    <a:pt x="687" y="549"/>
                    <a:pt x="618" y="617"/>
                  </a:cubicBezTo>
                  <a:cubicBezTo>
                    <a:pt x="550" y="686"/>
                    <a:pt x="459" y="724"/>
                    <a:pt x="362" y="724"/>
                  </a:cubicBezTo>
                  <a:close/>
                  <a:moveTo>
                    <a:pt x="362" y="8"/>
                  </a:moveTo>
                  <a:cubicBezTo>
                    <a:pt x="268" y="8"/>
                    <a:pt x="179" y="44"/>
                    <a:pt x="112" y="111"/>
                  </a:cubicBezTo>
                  <a:cubicBezTo>
                    <a:pt x="45" y="178"/>
                    <a:pt x="8" y="267"/>
                    <a:pt x="8" y="362"/>
                  </a:cubicBezTo>
                  <a:cubicBezTo>
                    <a:pt x="8" y="456"/>
                    <a:pt x="45" y="545"/>
                    <a:pt x="112" y="612"/>
                  </a:cubicBezTo>
                  <a:cubicBezTo>
                    <a:pt x="179" y="679"/>
                    <a:pt x="268" y="715"/>
                    <a:pt x="362" y="715"/>
                  </a:cubicBezTo>
                  <a:cubicBezTo>
                    <a:pt x="457" y="715"/>
                    <a:pt x="546" y="679"/>
                    <a:pt x="613" y="612"/>
                  </a:cubicBezTo>
                  <a:cubicBezTo>
                    <a:pt x="679" y="545"/>
                    <a:pt x="716" y="456"/>
                    <a:pt x="716" y="362"/>
                  </a:cubicBezTo>
                  <a:cubicBezTo>
                    <a:pt x="716" y="267"/>
                    <a:pt x="679" y="178"/>
                    <a:pt x="613" y="111"/>
                  </a:cubicBezTo>
                  <a:cubicBezTo>
                    <a:pt x="546" y="44"/>
                    <a:pt x="457" y="8"/>
                    <a:pt x="362"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7">
              <a:extLst>
                <a:ext uri="{FF2B5EF4-FFF2-40B4-BE49-F238E27FC236}">
                  <a16:creationId xmlns:a16="http://schemas.microsoft.com/office/drawing/2014/main" id="{9BF45557-54E6-4473-833D-180504598214}"/>
                </a:ext>
              </a:extLst>
            </p:cNvPr>
            <p:cNvSpPr>
              <a:spLocks noEditPoints="1"/>
            </p:cNvSpPr>
            <p:nvPr/>
          </p:nvSpPr>
          <p:spPr bwMode="gray">
            <a:xfrm>
              <a:off x="9439598" y="2682840"/>
              <a:ext cx="1851758" cy="1854970"/>
            </a:xfrm>
            <a:custGeom>
              <a:avLst/>
              <a:gdLst>
                <a:gd name="T0" fmla="*/ 314 w 629"/>
                <a:gd name="T1" fmla="*/ 629 h 629"/>
                <a:gd name="T2" fmla="*/ 0 w 629"/>
                <a:gd name="T3" fmla="*/ 315 h 629"/>
                <a:gd name="T4" fmla="*/ 314 w 629"/>
                <a:gd name="T5" fmla="*/ 0 h 629"/>
                <a:gd name="T6" fmla="*/ 629 w 629"/>
                <a:gd name="T7" fmla="*/ 315 h 629"/>
                <a:gd name="T8" fmla="*/ 314 w 629"/>
                <a:gd name="T9" fmla="*/ 629 h 629"/>
                <a:gd name="T10" fmla="*/ 314 w 629"/>
                <a:gd name="T11" fmla="*/ 8 h 629"/>
                <a:gd name="T12" fmla="*/ 8 w 629"/>
                <a:gd name="T13" fmla="*/ 315 h 629"/>
                <a:gd name="T14" fmla="*/ 314 w 629"/>
                <a:gd name="T15" fmla="*/ 621 h 629"/>
                <a:gd name="T16" fmla="*/ 621 w 629"/>
                <a:gd name="T17" fmla="*/ 315 h 629"/>
                <a:gd name="T18" fmla="*/ 314 w 629"/>
                <a:gd name="T19" fmla="*/ 8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9" h="629">
                  <a:moveTo>
                    <a:pt x="314" y="629"/>
                  </a:moveTo>
                  <a:cubicBezTo>
                    <a:pt x="141" y="629"/>
                    <a:pt x="0" y="488"/>
                    <a:pt x="0" y="315"/>
                  </a:cubicBezTo>
                  <a:cubicBezTo>
                    <a:pt x="0" y="141"/>
                    <a:pt x="141" y="0"/>
                    <a:pt x="314" y="0"/>
                  </a:cubicBezTo>
                  <a:cubicBezTo>
                    <a:pt x="488" y="0"/>
                    <a:pt x="629" y="141"/>
                    <a:pt x="629" y="315"/>
                  </a:cubicBezTo>
                  <a:cubicBezTo>
                    <a:pt x="629" y="488"/>
                    <a:pt x="488" y="629"/>
                    <a:pt x="314" y="629"/>
                  </a:cubicBezTo>
                  <a:close/>
                  <a:moveTo>
                    <a:pt x="314" y="8"/>
                  </a:moveTo>
                  <a:cubicBezTo>
                    <a:pt x="145" y="8"/>
                    <a:pt x="8" y="146"/>
                    <a:pt x="8" y="315"/>
                  </a:cubicBezTo>
                  <a:cubicBezTo>
                    <a:pt x="8" y="483"/>
                    <a:pt x="145" y="621"/>
                    <a:pt x="314" y="621"/>
                  </a:cubicBezTo>
                  <a:cubicBezTo>
                    <a:pt x="483" y="621"/>
                    <a:pt x="621" y="483"/>
                    <a:pt x="621" y="315"/>
                  </a:cubicBezTo>
                  <a:cubicBezTo>
                    <a:pt x="621" y="146"/>
                    <a:pt x="483" y="8"/>
                    <a:pt x="314"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
              <a:extLst>
                <a:ext uri="{FF2B5EF4-FFF2-40B4-BE49-F238E27FC236}">
                  <a16:creationId xmlns:a16="http://schemas.microsoft.com/office/drawing/2014/main" id="{1F1CDB42-450D-45F2-9F3D-302F1FB6C70A}"/>
                </a:ext>
              </a:extLst>
            </p:cNvPr>
            <p:cNvSpPr>
              <a:spLocks noEditPoints="1"/>
            </p:cNvSpPr>
            <p:nvPr/>
          </p:nvSpPr>
          <p:spPr bwMode="gray">
            <a:xfrm>
              <a:off x="9582412" y="2824049"/>
              <a:ext cx="1567736" cy="1570948"/>
            </a:xfrm>
            <a:custGeom>
              <a:avLst/>
              <a:gdLst>
                <a:gd name="T0" fmla="*/ 266 w 533"/>
                <a:gd name="T1" fmla="*/ 533 h 533"/>
                <a:gd name="T2" fmla="*/ 0 w 533"/>
                <a:gd name="T3" fmla="*/ 267 h 533"/>
                <a:gd name="T4" fmla="*/ 266 w 533"/>
                <a:gd name="T5" fmla="*/ 0 h 533"/>
                <a:gd name="T6" fmla="*/ 533 w 533"/>
                <a:gd name="T7" fmla="*/ 267 h 533"/>
                <a:gd name="T8" fmla="*/ 266 w 533"/>
                <a:gd name="T9" fmla="*/ 533 h 533"/>
                <a:gd name="T10" fmla="*/ 266 w 533"/>
                <a:gd name="T11" fmla="*/ 8 h 533"/>
                <a:gd name="T12" fmla="*/ 8 w 533"/>
                <a:gd name="T13" fmla="*/ 267 h 533"/>
                <a:gd name="T14" fmla="*/ 266 w 533"/>
                <a:gd name="T15" fmla="*/ 525 h 533"/>
                <a:gd name="T16" fmla="*/ 525 w 533"/>
                <a:gd name="T17" fmla="*/ 267 h 533"/>
                <a:gd name="T18" fmla="*/ 266 w 533"/>
                <a:gd name="T19" fmla="*/ 8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3" h="533">
                  <a:moveTo>
                    <a:pt x="266" y="533"/>
                  </a:moveTo>
                  <a:cubicBezTo>
                    <a:pt x="119" y="533"/>
                    <a:pt x="0" y="414"/>
                    <a:pt x="0" y="267"/>
                  </a:cubicBezTo>
                  <a:cubicBezTo>
                    <a:pt x="0" y="119"/>
                    <a:pt x="119" y="0"/>
                    <a:pt x="266" y="0"/>
                  </a:cubicBezTo>
                  <a:cubicBezTo>
                    <a:pt x="413" y="0"/>
                    <a:pt x="533" y="119"/>
                    <a:pt x="533" y="267"/>
                  </a:cubicBezTo>
                  <a:cubicBezTo>
                    <a:pt x="533" y="414"/>
                    <a:pt x="413" y="533"/>
                    <a:pt x="266" y="533"/>
                  </a:cubicBezTo>
                  <a:close/>
                  <a:moveTo>
                    <a:pt x="266" y="8"/>
                  </a:moveTo>
                  <a:cubicBezTo>
                    <a:pt x="124" y="8"/>
                    <a:pt x="8" y="124"/>
                    <a:pt x="8" y="267"/>
                  </a:cubicBezTo>
                  <a:cubicBezTo>
                    <a:pt x="8" y="409"/>
                    <a:pt x="124" y="525"/>
                    <a:pt x="266" y="525"/>
                  </a:cubicBezTo>
                  <a:cubicBezTo>
                    <a:pt x="409" y="525"/>
                    <a:pt x="525" y="409"/>
                    <a:pt x="525" y="267"/>
                  </a:cubicBezTo>
                  <a:cubicBezTo>
                    <a:pt x="525" y="124"/>
                    <a:pt x="409" y="8"/>
                    <a:pt x="266"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9">
              <a:extLst>
                <a:ext uri="{FF2B5EF4-FFF2-40B4-BE49-F238E27FC236}">
                  <a16:creationId xmlns:a16="http://schemas.microsoft.com/office/drawing/2014/main" id="{0649ECA0-5C94-47FA-AB86-A0CFC36DBD38}"/>
                </a:ext>
              </a:extLst>
            </p:cNvPr>
            <p:cNvSpPr>
              <a:spLocks noEditPoints="1"/>
            </p:cNvSpPr>
            <p:nvPr/>
          </p:nvSpPr>
          <p:spPr bwMode="gray">
            <a:xfrm>
              <a:off x="9720411" y="2963653"/>
              <a:ext cx="1288528" cy="1293344"/>
            </a:xfrm>
            <a:custGeom>
              <a:avLst/>
              <a:gdLst>
                <a:gd name="T0" fmla="*/ 219 w 438"/>
                <a:gd name="T1" fmla="*/ 439 h 439"/>
                <a:gd name="T2" fmla="*/ 0 w 438"/>
                <a:gd name="T3" fmla="*/ 220 h 439"/>
                <a:gd name="T4" fmla="*/ 219 w 438"/>
                <a:gd name="T5" fmla="*/ 0 h 439"/>
                <a:gd name="T6" fmla="*/ 438 w 438"/>
                <a:gd name="T7" fmla="*/ 220 h 439"/>
                <a:gd name="T8" fmla="*/ 219 w 438"/>
                <a:gd name="T9" fmla="*/ 439 h 439"/>
                <a:gd name="T10" fmla="*/ 219 w 438"/>
                <a:gd name="T11" fmla="*/ 8 h 439"/>
                <a:gd name="T12" fmla="*/ 8 w 438"/>
                <a:gd name="T13" fmla="*/ 220 h 439"/>
                <a:gd name="T14" fmla="*/ 219 w 438"/>
                <a:gd name="T15" fmla="*/ 431 h 439"/>
                <a:gd name="T16" fmla="*/ 430 w 438"/>
                <a:gd name="T17" fmla="*/ 220 h 439"/>
                <a:gd name="T18" fmla="*/ 219 w 438"/>
                <a:gd name="T19" fmla="*/ 8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8" h="439">
                  <a:moveTo>
                    <a:pt x="219" y="439"/>
                  </a:moveTo>
                  <a:cubicBezTo>
                    <a:pt x="98" y="439"/>
                    <a:pt x="0" y="340"/>
                    <a:pt x="0" y="220"/>
                  </a:cubicBezTo>
                  <a:cubicBezTo>
                    <a:pt x="0" y="99"/>
                    <a:pt x="98" y="0"/>
                    <a:pt x="219" y="0"/>
                  </a:cubicBezTo>
                  <a:cubicBezTo>
                    <a:pt x="340" y="0"/>
                    <a:pt x="438" y="99"/>
                    <a:pt x="438" y="220"/>
                  </a:cubicBezTo>
                  <a:cubicBezTo>
                    <a:pt x="438" y="340"/>
                    <a:pt x="340" y="439"/>
                    <a:pt x="219" y="439"/>
                  </a:cubicBezTo>
                  <a:close/>
                  <a:moveTo>
                    <a:pt x="219" y="8"/>
                  </a:moveTo>
                  <a:cubicBezTo>
                    <a:pt x="103" y="8"/>
                    <a:pt x="8" y="103"/>
                    <a:pt x="8" y="220"/>
                  </a:cubicBezTo>
                  <a:cubicBezTo>
                    <a:pt x="8" y="336"/>
                    <a:pt x="103" y="431"/>
                    <a:pt x="219" y="431"/>
                  </a:cubicBezTo>
                  <a:cubicBezTo>
                    <a:pt x="336" y="431"/>
                    <a:pt x="430" y="336"/>
                    <a:pt x="430" y="220"/>
                  </a:cubicBezTo>
                  <a:cubicBezTo>
                    <a:pt x="430" y="103"/>
                    <a:pt x="336" y="8"/>
                    <a:pt x="219"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
              <a:extLst>
                <a:ext uri="{FF2B5EF4-FFF2-40B4-BE49-F238E27FC236}">
                  <a16:creationId xmlns:a16="http://schemas.microsoft.com/office/drawing/2014/main" id="{85940A81-1FC6-4779-8651-3BB219727293}"/>
                </a:ext>
              </a:extLst>
            </p:cNvPr>
            <p:cNvSpPr>
              <a:spLocks noEditPoints="1"/>
            </p:cNvSpPr>
            <p:nvPr/>
          </p:nvSpPr>
          <p:spPr bwMode="gray">
            <a:xfrm>
              <a:off x="9861619" y="3104862"/>
              <a:ext cx="1009321" cy="1010926"/>
            </a:xfrm>
            <a:custGeom>
              <a:avLst/>
              <a:gdLst>
                <a:gd name="T0" fmla="*/ 171 w 343"/>
                <a:gd name="T1" fmla="*/ 343 h 343"/>
                <a:gd name="T2" fmla="*/ 0 w 343"/>
                <a:gd name="T3" fmla="*/ 172 h 343"/>
                <a:gd name="T4" fmla="*/ 171 w 343"/>
                <a:gd name="T5" fmla="*/ 0 h 343"/>
                <a:gd name="T6" fmla="*/ 343 w 343"/>
                <a:gd name="T7" fmla="*/ 172 h 343"/>
                <a:gd name="T8" fmla="*/ 171 w 343"/>
                <a:gd name="T9" fmla="*/ 343 h 343"/>
                <a:gd name="T10" fmla="*/ 171 w 343"/>
                <a:gd name="T11" fmla="*/ 8 h 343"/>
                <a:gd name="T12" fmla="*/ 8 w 343"/>
                <a:gd name="T13" fmla="*/ 172 h 343"/>
                <a:gd name="T14" fmla="*/ 171 w 343"/>
                <a:gd name="T15" fmla="*/ 335 h 343"/>
                <a:gd name="T16" fmla="*/ 335 w 343"/>
                <a:gd name="T17" fmla="*/ 172 h 343"/>
                <a:gd name="T18" fmla="*/ 171 w 343"/>
                <a:gd name="T19" fmla="*/ 8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3" h="343">
                  <a:moveTo>
                    <a:pt x="171" y="343"/>
                  </a:moveTo>
                  <a:cubicBezTo>
                    <a:pt x="77" y="343"/>
                    <a:pt x="0" y="266"/>
                    <a:pt x="0" y="172"/>
                  </a:cubicBezTo>
                  <a:cubicBezTo>
                    <a:pt x="0" y="77"/>
                    <a:pt x="77" y="0"/>
                    <a:pt x="171" y="0"/>
                  </a:cubicBezTo>
                  <a:cubicBezTo>
                    <a:pt x="266" y="0"/>
                    <a:pt x="343" y="77"/>
                    <a:pt x="343" y="172"/>
                  </a:cubicBezTo>
                  <a:cubicBezTo>
                    <a:pt x="343" y="266"/>
                    <a:pt x="266" y="343"/>
                    <a:pt x="171" y="343"/>
                  </a:cubicBezTo>
                  <a:close/>
                  <a:moveTo>
                    <a:pt x="171" y="8"/>
                  </a:moveTo>
                  <a:cubicBezTo>
                    <a:pt x="81" y="8"/>
                    <a:pt x="8" y="81"/>
                    <a:pt x="8" y="172"/>
                  </a:cubicBezTo>
                  <a:cubicBezTo>
                    <a:pt x="8" y="262"/>
                    <a:pt x="81" y="335"/>
                    <a:pt x="171" y="335"/>
                  </a:cubicBezTo>
                  <a:cubicBezTo>
                    <a:pt x="261" y="335"/>
                    <a:pt x="335" y="262"/>
                    <a:pt x="335" y="172"/>
                  </a:cubicBezTo>
                  <a:cubicBezTo>
                    <a:pt x="335" y="81"/>
                    <a:pt x="261" y="8"/>
                    <a:pt x="171"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33">
              <a:extLst>
                <a:ext uri="{FF2B5EF4-FFF2-40B4-BE49-F238E27FC236}">
                  <a16:creationId xmlns:a16="http://schemas.microsoft.com/office/drawing/2014/main" id="{248BD0AE-1120-4F2C-A97A-DA00288AF621}"/>
                </a:ext>
              </a:extLst>
            </p:cNvPr>
            <p:cNvSpPr>
              <a:spLocks noChangeArrowheads="1"/>
            </p:cNvSpPr>
            <p:nvPr/>
          </p:nvSpPr>
          <p:spPr bwMode="gray">
            <a:xfrm>
              <a:off x="10429663" y="2602608"/>
              <a:ext cx="1389621" cy="1851761"/>
            </a:xfrm>
            <a:prstGeom prst="rect">
              <a:avLst/>
            </a:prstGeom>
            <a:solidFill>
              <a:srgbClr val="293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2">
              <a:extLst>
                <a:ext uri="{FF2B5EF4-FFF2-40B4-BE49-F238E27FC236}">
                  <a16:creationId xmlns:a16="http://schemas.microsoft.com/office/drawing/2014/main" id="{58F6218D-85EF-42D7-B717-48FC0D7CA0FD}"/>
                </a:ext>
              </a:extLst>
            </p:cNvPr>
            <p:cNvSpPr>
              <a:spLocks/>
            </p:cNvSpPr>
            <p:nvPr/>
          </p:nvSpPr>
          <p:spPr bwMode="gray">
            <a:xfrm>
              <a:off x="9375413" y="3457884"/>
              <a:ext cx="1978525" cy="1447390"/>
            </a:xfrm>
            <a:custGeom>
              <a:avLst/>
              <a:gdLst>
                <a:gd name="T0" fmla="*/ 336 w 672"/>
                <a:gd name="T1" fmla="*/ 491 h 491"/>
                <a:gd name="T2" fmla="*/ 25 w 672"/>
                <a:gd name="T3" fmla="*/ 362 h 491"/>
                <a:gd name="T4" fmla="*/ 0 w 672"/>
                <a:gd name="T5" fmla="*/ 338 h 491"/>
                <a:gd name="T6" fmla="*/ 336 w 672"/>
                <a:gd name="T7" fmla="*/ 0 h 491"/>
                <a:gd name="T8" fmla="*/ 672 w 672"/>
                <a:gd name="T9" fmla="*/ 338 h 491"/>
                <a:gd name="T10" fmla="*/ 648 w 672"/>
                <a:gd name="T11" fmla="*/ 362 h 491"/>
                <a:gd name="T12" fmla="*/ 336 w 672"/>
                <a:gd name="T13" fmla="*/ 491 h 491"/>
              </a:gdLst>
              <a:ahLst/>
              <a:cxnLst>
                <a:cxn ang="0">
                  <a:pos x="T0" y="T1"/>
                </a:cxn>
                <a:cxn ang="0">
                  <a:pos x="T2" y="T3"/>
                </a:cxn>
                <a:cxn ang="0">
                  <a:pos x="T4" y="T5"/>
                </a:cxn>
                <a:cxn ang="0">
                  <a:pos x="T6" y="T7"/>
                </a:cxn>
                <a:cxn ang="0">
                  <a:pos x="T8" y="T9"/>
                </a:cxn>
                <a:cxn ang="0">
                  <a:pos x="T10" y="T11"/>
                </a:cxn>
                <a:cxn ang="0">
                  <a:pos x="T12" y="T13"/>
                </a:cxn>
              </a:cxnLst>
              <a:rect l="0" t="0" r="r" b="b"/>
              <a:pathLst>
                <a:path w="672" h="491">
                  <a:moveTo>
                    <a:pt x="336" y="491"/>
                  </a:moveTo>
                  <a:cubicBezTo>
                    <a:pt x="219" y="491"/>
                    <a:pt x="108" y="445"/>
                    <a:pt x="25" y="362"/>
                  </a:cubicBezTo>
                  <a:cubicBezTo>
                    <a:pt x="0" y="338"/>
                    <a:pt x="0" y="338"/>
                    <a:pt x="0" y="338"/>
                  </a:cubicBezTo>
                  <a:cubicBezTo>
                    <a:pt x="336" y="0"/>
                    <a:pt x="336" y="0"/>
                    <a:pt x="336" y="0"/>
                  </a:cubicBezTo>
                  <a:cubicBezTo>
                    <a:pt x="672" y="338"/>
                    <a:pt x="672" y="338"/>
                    <a:pt x="672" y="338"/>
                  </a:cubicBezTo>
                  <a:cubicBezTo>
                    <a:pt x="648" y="362"/>
                    <a:pt x="648" y="362"/>
                    <a:pt x="648" y="362"/>
                  </a:cubicBezTo>
                  <a:cubicBezTo>
                    <a:pt x="565" y="445"/>
                    <a:pt x="454" y="491"/>
                    <a:pt x="336" y="491"/>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8F4976F9-B954-4BFD-AEE5-53BDBD223F4A}"/>
                </a:ext>
              </a:extLst>
            </p:cNvPr>
            <p:cNvSpPr>
              <a:spLocks noEditPoints="1"/>
            </p:cNvSpPr>
            <p:nvPr/>
          </p:nvSpPr>
          <p:spPr bwMode="gray">
            <a:xfrm>
              <a:off x="9234204" y="3316675"/>
              <a:ext cx="2260942" cy="1689691"/>
            </a:xfrm>
            <a:custGeom>
              <a:avLst/>
              <a:gdLst>
                <a:gd name="T0" fmla="*/ 384 w 768"/>
                <a:gd name="T1" fmla="*/ 97 h 573"/>
                <a:gd name="T2" fmla="*/ 672 w 768"/>
                <a:gd name="T3" fmla="*/ 386 h 573"/>
                <a:gd name="T4" fmla="*/ 384 w 768"/>
                <a:gd name="T5" fmla="*/ 505 h 573"/>
                <a:gd name="T6" fmla="*/ 97 w 768"/>
                <a:gd name="T7" fmla="*/ 386 h 573"/>
                <a:gd name="T8" fmla="*/ 384 w 768"/>
                <a:gd name="T9" fmla="*/ 97 h 573"/>
                <a:gd name="T10" fmla="*/ 384 w 768"/>
                <a:gd name="T11" fmla="*/ 0 h 573"/>
                <a:gd name="T12" fmla="*/ 336 w 768"/>
                <a:gd name="T13" fmla="*/ 48 h 573"/>
                <a:gd name="T14" fmla="*/ 48 w 768"/>
                <a:gd name="T15" fmla="*/ 338 h 573"/>
                <a:gd name="T16" fmla="*/ 0 w 768"/>
                <a:gd name="T17" fmla="*/ 386 h 573"/>
                <a:gd name="T18" fmla="*/ 48 w 768"/>
                <a:gd name="T19" fmla="*/ 434 h 573"/>
                <a:gd name="T20" fmla="*/ 206 w 768"/>
                <a:gd name="T21" fmla="*/ 538 h 573"/>
                <a:gd name="T22" fmla="*/ 384 w 768"/>
                <a:gd name="T23" fmla="*/ 573 h 573"/>
                <a:gd name="T24" fmla="*/ 563 w 768"/>
                <a:gd name="T25" fmla="*/ 538 h 573"/>
                <a:gd name="T26" fmla="*/ 720 w 768"/>
                <a:gd name="T27" fmla="*/ 434 h 573"/>
                <a:gd name="T28" fmla="*/ 768 w 768"/>
                <a:gd name="T29" fmla="*/ 386 h 573"/>
                <a:gd name="T30" fmla="*/ 720 w 768"/>
                <a:gd name="T31" fmla="*/ 338 h 573"/>
                <a:gd name="T32" fmla="*/ 433 w 768"/>
                <a:gd name="T33" fmla="*/ 48 h 573"/>
                <a:gd name="T34" fmla="*/ 384 w 768"/>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8" h="573">
                  <a:moveTo>
                    <a:pt x="384" y="97"/>
                  </a:moveTo>
                  <a:cubicBezTo>
                    <a:pt x="672" y="386"/>
                    <a:pt x="672" y="386"/>
                    <a:pt x="672" y="386"/>
                  </a:cubicBezTo>
                  <a:cubicBezTo>
                    <a:pt x="592" y="465"/>
                    <a:pt x="488" y="505"/>
                    <a:pt x="384" y="505"/>
                  </a:cubicBezTo>
                  <a:cubicBezTo>
                    <a:pt x="280" y="505"/>
                    <a:pt x="176" y="465"/>
                    <a:pt x="97" y="386"/>
                  </a:cubicBezTo>
                  <a:cubicBezTo>
                    <a:pt x="384" y="97"/>
                    <a:pt x="384" y="97"/>
                    <a:pt x="384" y="97"/>
                  </a:cubicBezTo>
                  <a:moveTo>
                    <a:pt x="384" y="0"/>
                  </a:moveTo>
                  <a:cubicBezTo>
                    <a:pt x="336" y="48"/>
                    <a:pt x="336" y="48"/>
                    <a:pt x="336" y="48"/>
                  </a:cubicBezTo>
                  <a:cubicBezTo>
                    <a:pt x="48" y="338"/>
                    <a:pt x="48" y="338"/>
                    <a:pt x="48" y="338"/>
                  </a:cubicBezTo>
                  <a:cubicBezTo>
                    <a:pt x="0" y="386"/>
                    <a:pt x="0" y="386"/>
                    <a:pt x="0" y="386"/>
                  </a:cubicBezTo>
                  <a:cubicBezTo>
                    <a:pt x="48" y="434"/>
                    <a:pt x="48" y="434"/>
                    <a:pt x="48" y="434"/>
                  </a:cubicBezTo>
                  <a:cubicBezTo>
                    <a:pt x="94" y="479"/>
                    <a:pt x="147" y="514"/>
                    <a:pt x="206" y="538"/>
                  </a:cubicBezTo>
                  <a:cubicBezTo>
                    <a:pt x="263" y="561"/>
                    <a:pt x="323" y="573"/>
                    <a:pt x="384" y="573"/>
                  </a:cubicBezTo>
                  <a:cubicBezTo>
                    <a:pt x="446" y="573"/>
                    <a:pt x="506" y="561"/>
                    <a:pt x="563" y="538"/>
                  </a:cubicBezTo>
                  <a:cubicBezTo>
                    <a:pt x="622" y="514"/>
                    <a:pt x="675" y="479"/>
                    <a:pt x="720" y="434"/>
                  </a:cubicBezTo>
                  <a:cubicBezTo>
                    <a:pt x="768" y="386"/>
                    <a:pt x="768" y="386"/>
                    <a:pt x="768" y="386"/>
                  </a:cubicBezTo>
                  <a:cubicBezTo>
                    <a:pt x="720" y="338"/>
                    <a:pt x="720" y="338"/>
                    <a:pt x="720" y="338"/>
                  </a:cubicBezTo>
                  <a:cubicBezTo>
                    <a:pt x="433" y="48"/>
                    <a:pt x="433" y="48"/>
                    <a:pt x="433" y="48"/>
                  </a:cubicBezTo>
                  <a:cubicBezTo>
                    <a:pt x="384" y="0"/>
                    <a:pt x="384" y="0"/>
                    <a:pt x="384"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36">
              <a:extLst>
                <a:ext uri="{FF2B5EF4-FFF2-40B4-BE49-F238E27FC236}">
                  <a16:creationId xmlns:a16="http://schemas.microsoft.com/office/drawing/2014/main" id="{9A25A231-7F2F-43DF-BFFD-6AA183A458C8}"/>
                </a:ext>
              </a:extLst>
            </p:cNvPr>
            <p:cNvSpPr>
              <a:spLocks noChangeArrowheads="1"/>
            </p:cNvSpPr>
            <p:nvPr/>
          </p:nvSpPr>
          <p:spPr bwMode="gray">
            <a:xfrm>
              <a:off x="9890503" y="3136955"/>
              <a:ext cx="948344" cy="946741"/>
            </a:xfrm>
            <a:prstGeom prst="ellipse">
              <a:avLst/>
            </a:pr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802E4493-D62C-465A-B9D1-A0F91D134BE9}"/>
                </a:ext>
              </a:extLst>
            </p:cNvPr>
            <p:cNvSpPr>
              <a:spLocks/>
            </p:cNvSpPr>
            <p:nvPr/>
          </p:nvSpPr>
          <p:spPr bwMode="gray">
            <a:xfrm>
              <a:off x="9332087" y="1538728"/>
              <a:ext cx="2068385" cy="1806831"/>
            </a:xfrm>
            <a:custGeom>
              <a:avLst/>
              <a:gdLst>
                <a:gd name="T0" fmla="*/ 351 w 703"/>
                <a:gd name="T1" fmla="*/ 613 h 613"/>
                <a:gd name="T2" fmla="*/ 0 w 703"/>
                <a:gd name="T3" fmla="*/ 262 h 613"/>
                <a:gd name="T4" fmla="*/ 99 w 703"/>
                <a:gd name="T5" fmla="*/ 17 h 613"/>
                <a:gd name="T6" fmla="*/ 115 w 703"/>
                <a:gd name="T7" fmla="*/ 0 h 613"/>
                <a:gd name="T8" fmla="*/ 703 w 703"/>
                <a:gd name="T9" fmla="*/ 239 h 613"/>
                <a:gd name="T10" fmla="*/ 703 w 703"/>
                <a:gd name="T11" fmla="*/ 262 h 613"/>
                <a:gd name="T12" fmla="*/ 351 w 703"/>
                <a:gd name="T13" fmla="*/ 613 h 613"/>
              </a:gdLst>
              <a:ahLst/>
              <a:cxnLst>
                <a:cxn ang="0">
                  <a:pos x="T0" y="T1"/>
                </a:cxn>
                <a:cxn ang="0">
                  <a:pos x="T2" y="T3"/>
                </a:cxn>
                <a:cxn ang="0">
                  <a:pos x="T4" y="T5"/>
                </a:cxn>
                <a:cxn ang="0">
                  <a:pos x="T6" y="T7"/>
                </a:cxn>
                <a:cxn ang="0">
                  <a:pos x="T8" y="T9"/>
                </a:cxn>
                <a:cxn ang="0">
                  <a:pos x="T10" y="T11"/>
                </a:cxn>
                <a:cxn ang="0">
                  <a:pos x="T12" y="T13"/>
                </a:cxn>
              </a:cxnLst>
              <a:rect l="0" t="0" r="r" b="b"/>
              <a:pathLst>
                <a:path w="703" h="613">
                  <a:moveTo>
                    <a:pt x="351" y="613"/>
                  </a:moveTo>
                  <a:cubicBezTo>
                    <a:pt x="157" y="613"/>
                    <a:pt x="0" y="456"/>
                    <a:pt x="0" y="262"/>
                  </a:cubicBezTo>
                  <a:cubicBezTo>
                    <a:pt x="0" y="170"/>
                    <a:pt x="35" y="83"/>
                    <a:pt x="99" y="17"/>
                  </a:cubicBezTo>
                  <a:cubicBezTo>
                    <a:pt x="115" y="0"/>
                    <a:pt x="115" y="0"/>
                    <a:pt x="115" y="0"/>
                  </a:cubicBezTo>
                  <a:cubicBezTo>
                    <a:pt x="703" y="239"/>
                    <a:pt x="703" y="239"/>
                    <a:pt x="703" y="239"/>
                  </a:cubicBezTo>
                  <a:cubicBezTo>
                    <a:pt x="703" y="262"/>
                    <a:pt x="703" y="262"/>
                    <a:pt x="703" y="262"/>
                  </a:cubicBezTo>
                  <a:cubicBezTo>
                    <a:pt x="703" y="456"/>
                    <a:pt x="545" y="613"/>
                    <a:pt x="351" y="613"/>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6">
              <a:extLst>
                <a:ext uri="{FF2B5EF4-FFF2-40B4-BE49-F238E27FC236}">
                  <a16:creationId xmlns:a16="http://schemas.microsoft.com/office/drawing/2014/main" id="{4FC4818A-49A9-4E1D-A948-0826CA73C68D}"/>
                </a:ext>
              </a:extLst>
            </p:cNvPr>
            <p:cNvSpPr>
              <a:spLocks noEditPoints="1"/>
            </p:cNvSpPr>
            <p:nvPr/>
          </p:nvSpPr>
          <p:spPr bwMode="gray">
            <a:xfrm>
              <a:off x="9230995" y="1421589"/>
              <a:ext cx="2270570" cy="2025062"/>
            </a:xfrm>
            <a:custGeom>
              <a:avLst/>
              <a:gdLst>
                <a:gd name="T0" fmla="*/ 158 w 771"/>
                <a:gd name="T1" fmla="*/ 81 h 687"/>
                <a:gd name="T2" fmla="*/ 703 w 771"/>
                <a:gd name="T3" fmla="*/ 302 h 687"/>
                <a:gd name="T4" fmla="*/ 385 w 771"/>
                <a:gd name="T5" fmla="*/ 619 h 687"/>
                <a:gd name="T6" fmla="*/ 68 w 771"/>
                <a:gd name="T7" fmla="*/ 302 h 687"/>
                <a:gd name="T8" fmla="*/ 158 w 771"/>
                <a:gd name="T9" fmla="*/ 81 h 687"/>
                <a:gd name="T10" fmla="*/ 141 w 771"/>
                <a:gd name="T11" fmla="*/ 0 h 687"/>
                <a:gd name="T12" fmla="*/ 108 w 771"/>
                <a:gd name="T13" fmla="*/ 33 h 687"/>
                <a:gd name="T14" fmla="*/ 0 w 771"/>
                <a:gd name="T15" fmla="*/ 302 h 687"/>
                <a:gd name="T16" fmla="*/ 30 w 771"/>
                <a:gd name="T17" fmla="*/ 452 h 687"/>
                <a:gd name="T18" fmla="*/ 113 w 771"/>
                <a:gd name="T19" fmla="*/ 574 h 687"/>
                <a:gd name="T20" fmla="*/ 235 w 771"/>
                <a:gd name="T21" fmla="*/ 657 h 687"/>
                <a:gd name="T22" fmla="*/ 385 w 771"/>
                <a:gd name="T23" fmla="*/ 687 h 687"/>
                <a:gd name="T24" fmla="*/ 535 w 771"/>
                <a:gd name="T25" fmla="*/ 657 h 687"/>
                <a:gd name="T26" fmla="*/ 658 w 771"/>
                <a:gd name="T27" fmla="*/ 574 h 687"/>
                <a:gd name="T28" fmla="*/ 741 w 771"/>
                <a:gd name="T29" fmla="*/ 452 h 687"/>
                <a:gd name="T30" fmla="*/ 771 w 771"/>
                <a:gd name="T31" fmla="*/ 302 h 687"/>
                <a:gd name="T32" fmla="*/ 771 w 771"/>
                <a:gd name="T33" fmla="*/ 256 h 687"/>
                <a:gd name="T34" fmla="*/ 728 w 771"/>
                <a:gd name="T35" fmla="*/ 238 h 687"/>
                <a:gd name="T36" fmla="*/ 183 w 771"/>
                <a:gd name="T37" fmla="*/ 17 h 687"/>
                <a:gd name="T38" fmla="*/ 141 w 771"/>
                <a:gd name="T39"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1" h="687">
                  <a:moveTo>
                    <a:pt x="158" y="81"/>
                  </a:moveTo>
                  <a:cubicBezTo>
                    <a:pt x="703" y="302"/>
                    <a:pt x="703" y="302"/>
                    <a:pt x="703" y="302"/>
                  </a:cubicBezTo>
                  <a:cubicBezTo>
                    <a:pt x="703" y="477"/>
                    <a:pt x="561" y="619"/>
                    <a:pt x="385" y="619"/>
                  </a:cubicBezTo>
                  <a:cubicBezTo>
                    <a:pt x="210" y="619"/>
                    <a:pt x="68" y="477"/>
                    <a:pt x="68" y="302"/>
                  </a:cubicBezTo>
                  <a:cubicBezTo>
                    <a:pt x="68" y="216"/>
                    <a:pt x="102" y="138"/>
                    <a:pt x="158" y="81"/>
                  </a:cubicBezTo>
                  <a:moveTo>
                    <a:pt x="141" y="0"/>
                  </a:moveTo>
                  <a:cubicBezTo>
                    <a:pt x="108" y="33"/>
                    <a:pt x="108" y="33"/>
                    <a:pt x="108" y="33"/>
                  </a:cubicBezTo>
                  <a:cubicBezTo>
                    <a:pt x="38" y="105"/>
                    <a:pt x="0" y="201"/>
                    <a:pt x="0" y="302"/>
                  </a:cubicBezTo>
                  <a:cubicBezTo>
                    <a:pt x="0" y="354"/>
                    <a:pt x="10" y="404"/>
                    <a:pt x="30" y="452"/>
                  </a:cubicBezTo>
                  <a:cubicBezTo>
                    <a:pt x="49" y="498"/>
                    <a:pt x="77" y="539"/>
                    <a:pt x="113" y="574"/>
                  </a:cubicBezTo>
                  <a:cubicBezTo>
                    <a:pt x="148" y="610"/>
                    <a:pt x="189" y="638"/>
                    <a:pt x="235" y="657"/>
                  </a:cubicBezTo>
                  <a:cubicBezTo>
                    <a:pt x="283" y="677"/>
                    <a:pt x="333" y="687"/>
                    <a:pt x="385" y="687"/>
                  </a:cubicBezTo>
                  <a:cubicBezTo>
                    <a:pt x="437" y="687"/>
                    <a:pt x="488" y="677"/>
                    <a:pt x="535" y="657"/>
                  </a:cubicBezTo>
                  <a:cubicBezTo>
                    <a:pt x="581" y="638"/>
                    <a:pt x="623" y="610"/>
                    <a:pt x="658" y="574"/>
                  </a:cubicBezTo>
                  <a:cubicBezTo>
                    <a:pt x="693" y="539"/>
                    <a:pt x="721" y="498"/>
                    <a:pt x="741" y="452"/>
                  </a:cubicBezTo>
                  <a:cubicBezTo>
                    <a:pt x="761" y="404"/>
                    <a:pt x="771" y="354"/>
                    <a:pt x="771" y="302"/>
                  </a:cubicBezTo>
                  <a:cubicBezTo>
                    <a:pt x="771" y="256"/>
                    <a:pt x="771" y="256"/>
                    <a:pt x="771" y="256"/>
                  </a:cubicBezTo>
                  <a:cubicBezTo>
                    <a:pt x="728" y="238"/>
                    <a:pt x="728" y="238"/>
                    <a:pt x="728" y="238"/>
                  </a:cubicBezTo>
                  <a:cubicBezTo>
                    <a:pt x="183" y="17"/>
                    <a:pt x="183" y="17"/>
                    <a:pt x="183" y="17"/>
                  </a:cubicBezTo>
                  <a:cubicBezTo>
                    <a:pt x="141" y="0"/>
                    <a:pt x="141" y="0"/>
                    <a:pt x="141"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7">
              <a:extLst>
                <a:ext uri="{FF2B5EF4-FFF2-40B4-BE49-F238E27FC236}">
                  <a16:creationId xmlns:a16="http://schemas.microsoft.com/office/drawing/2014/main" id="{0159F680-0FEC-4ADF-94A8-EB7AF659AC26}"/>
                </a:ext>
              </a:extLst>
            </p:cNvPr>
            <p:cNvSpPr>
              <a:spLocks/>
            </p:cNvSpPr>
            <p:nvPr/>
          </p:nvSpPr>
          <p:spPr bwMode="gray">
            <a:xfrm>
              <a:off x="9693132" y="1373449"/>
              <a:ext cx="672345" cy="937113"/>
            </a:xfrm>
            <a:custGeom>
              <a:avLst/>
              <a:gdLst>
                <a:gd name="T0" fmla="*/ 228 w 228"/>
                <a:gd name="T1" fmla="*/ 0 h 318"/>
                <a:gd name="T2" fmla="*/ 1 w 228"/>
                <a:gd name="T3" fmla="*/ 97 h 318"/>
                <a:gd name="T4" fmla="*/ 228 w 228"/>
                <a:gd name="T5" fmla="*/ 318 h 318"/>
                <a:gd name="T6" fmla="*/ 228 w 228"/>
                <a:gd name="T7" fmla="*/ 0 h 318"/>
              </a:gdLst>
              <a:ahLst/>
              <a:cxnLst>
                <a:cxn ang="0">
                  <a:pos x="T0" y="T1"/>
                </a:cxn>
                <a:cxn ang="0">
                  <a:pos x="T2" y="T3"/>
                </a:cxn>
                <a:cxn ang="0">
                  <a:pos x="T4" y="T5"/>
                </a:cxn>
                <a:cxn ang="0">
                  <a:pos x="T6" y="T7"/>
                </a:cxn>
              </a:cxnLst>
              <a:rect l="0" t="0" r="r" b="b"/>
              <a:pathLst>
                <a:path w="228" h="318">
                  <a:moveTo>
                    <a:pt x="228" y="0"/>
                  </a:moveTo>
                  <a:cubicBezTo>
                    <a:pt x="139" y="0"/>
                    <a:pt x="58" y="37"/>
                    <a:pt x="1" y="97"/>
                  </a:cubicBezTo>
                  <a:cubicBezTo>
                    <a:pt x="0" y="96"/>
                    <a:pt x="228" y="318"/>
                    <a:pt x="228" y="318"/>
                  </a:cubicBezTo>
                  <a:lnTo>
                    <a:pt x="228" y="0"/>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8">
              <a:extLst>
                <a:ext uri="{FF2B5EF4-FFF2-40B4-BE49-F238E27FC236}">
                  <a16:creationId xmlns:a16="http://schemas.microsoft.com/office/drawing/2014/main" id="{9ECFC5C7-AE3D-485F-BEA9-1086CE76F400}"/>
                </a:ext>
              </a:extLst>
            </p:cNvPr>
            <p:cNvSpPr>
              <a:spLocks/>
            </p:cNvSpPr>
            <p:nvPr/>
          </p:nvSpPr>
          <p:spPr bwMode="gray">
            <a:xfrm>
              <a:off x="10365477" y="1373449"/>
              <a:ext cx="935507" cy="937113"/>
            </a:xfrm>
            <a:custGeom>
              <a:avLst/>
              <a:gdLst>
                <a:gd name="T0" fmla="*/ 318 w 318"/>
                <a:gd name="T1" fmla="*/ 318 h 318"/>
                <a:gd name="T2" fmla="*/ 0 w 318"/>
                <a:gd name="T3" fmla="*/ 0 h 318"/>
                <a:gd name="T4" fmla="*/ 0 w 318"/>
                <a:gd name="T5" fmla="*/ 318 h 318"/>
                <a:gd name="T6" fmla="*/ 318 w 318"/>
                <a:gd name="T7" fmla="*/ 318 h 318"/>
              </a:gdLst>
              <a:ahLst/>
              <a:cxnLst>
                <a:cxn ang="0">
                  <a:pos x="T0" y="T1"/>
                </a:cxn>
                <a:cxn ang="0">
                  <a:pos x="T2" y="T3"/>
                </a:cxn>
                <a:cxn ang="0">
                  <a:pos x="T4" y="T5"/>
                </a:cxn>
                <a:cxn ang="0">
                  <a:pos x="T6" y="T7"/>
                </a:cxn>
              </a:cxnLst>
              <a:rect l="0" t="0" r="r" b="b"/>
              <a:pathLst>
                <a:path w="318" h="318">
                  <a:moveTo>
                    <a:pt x="318" y="318"/>
                  </a:moveTo>
                  <a:cubicBezTo>
                    <a:pt x="318" y="142"/>
                    <a:pt x="176" y="0"/>
                    <a:pt x="0" y="0"/>
                  </a:cubicBezTo>
                  <a:cubicBezTo>
                    <a:pt x="0" y="318"/>
                    <a:pt x="0" y="318"/>
                    <a:pt x="0" y="318"/>
                  </a:cubicBezTo>
                  <a:lnTo>
                    <a:pt x="318" y="318"/>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41">
              <a:extLst>
                <a:ext uri="{FF2B5EF4-FFF2-40B4-BE49-F238E27FC236}">
                  <a16:creationId xmlns:a16="http://schemas.microsoft.com/office/drawing/2014/main" id="{D163A40A-6D72-43CD-97DC-BDD1EE19AFF7}"/>
                </a:ext>
              </a:extLst>
            </p:cNvPr>
            <p:cNvSpPr>
              <a:spLocks noChangeArrowheads="1"/>
            </p:cNvSpPr>
            <p:nvPr/>
          </p:nvSpPr>
          <p:spPr bwMode="gray">
            <a:xfrm>
              <a:off x="10774661" y="3143373"/>
              <a:ext cx="908228" cy="906625"/>
            </a:xfrm>
            <a:prstGeom prst="ellipse">
              <a:avLst/>
            </a:pr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20">
              <a:extLst>
                <a:ext uri="{FF2B5EF4-FFF2-40B4-BE49-F238E27FC236}">
                  <a16:creationId xmlns:a16="http://schemas.microsoft.com/office/drawing/2014/main" id="{1A0AFD3E-9D92-4FDF-AAB8-9490AC0D3E78}"/>
                </a:ext>
              </a:extLst>
            </p:cNvPr>
            <p:cNvSpPr>
              <a:spLocks/>
            </p:cNvSpPr>
            <p:nvPr/>
          </p:nvSpPr>
          <p:spPr bwMode="gray">
            <a:xfrm>
              <a:off x="2469029" y="2538422"/>
              <a:ext cx="1227552" cy="1834109"/>
            </a:xfrm>
            <a:custGeom>
              <a:avLst/>
              <a:gdLst>
                <a:gd name="T0" fmla="*/ 6 w 417"/>
                <a:gd name="T1" fmla="*/ 622 h 622"/>
                <a:gd name="T2" fmla="*/ 0 w 417"/>
                <a:gd name="T3" fmla="*/ 617 h 622"/>
                <a:gd name="T4" fmla="*/ 274 w 417"/>
                <a:gd name="T5" fmla="*/ 299 h 622"/>
                <a:gd name="T6" fmla="*/ 408 w 417"/>
                <a:gd name="T7" fmla="*/ 0 h 622"/>
                <a:gd name="T8" fmla="*/ 417 w 417"/>
                <a:gd name="T9" fmla="*/ 0 h 622"/>
                <a:gd name="T10" fmla="*/ 281 w 417"/>
                <a:gd name="T11" fmla="*/ 304 h 622"/>
                <a:gd name="T12" fmla="*/ 6 w 417"/>
                <a:gd name="T13" fmla="*/ 622 h 622"/>
              </a:gdLst>
              <a:ahLst/>
              <a:cxnLst>
                <a:cxn ang="0">
                  <a:pos x="T0" y="T1"/>
                </a:cxn>
                <a:cxn ang="0">
                  <a:pos x="T2" y="T3"/>
                </a:cxn>
                <a:cxn ang="0">
                  <a:pos x="T4" y="T5"/>
                </a:cxn>
                <a:cxn ang="0">
                  <a:pos x="T6" y="T7"/>
                </a:cxn>
                <a:cxn ang="0">
                  <a:pos x="T8" y="T9"/>
                </a:cxn>
                <a:cxn ang="0">
                  <a:pos x="T10" y="T11"/>
                </a:cxn>
                <a:cxn ang="0">
                  <a:pos x="T12" y="T13"/>
                </a:cxn>
              </a:cxnLst>
              <a:rect l="0" t="0" r="r" b="b"/>
              <a:pathLst>
                <a:path w="417" h="622">
                  <a:moveTo>
                    <a:pt x="6" y="622"/>
                  </a:moveTo>
                  <a:cubicBezTo>
                    <a:pt x="0" y="617"/>
                    <a:pt x="0" y="617"/>
                    <a:pt x="0" y="617"/>
                  </a:cubicBezTo>
                  <a:cubicBezTo>
                    <a:pt x="274" y="299"/>
                    <a:pt x="274" y="299"/>
                    <a:pt x="274" y="299"/>
                  </a:cubicBezTo>
                  <a:cubicBezTo>
                    <a:pt x="344" y="219"/>
                    <a:pt x="408" y="127"/>
                    <a:pt x="408" y="0"/>
                  </a:cubicBezTo>
                  <a:cubicBezTo>
                    <a:pt x="417" y="0"/>
                    <a:pt x="417" y="0"/>
                    <a:pt x="417" y="0"/>
                  </a:cubicBezTo>
                  <a:cubicBezTo>
                    <a:pt x="417" y="130"/>
                    <a:pt x="351" y="223"/>
                    <a:pt x="281" y="304"/>
                  </a:cubicBezTo>
                  <a:lnTo>
                    <a:pt x="6" y="622"/>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21">
              <a:extLst>
                <a:ext uri="{FF2B5EF4-FFF2-40B4-BE49-F238E27FC236}">
                  <a16:creationId xmlns:a16="http://schemas.microsoft.com/office/drawing/2014/main" id="{693F64CD-FBD0-4079-BF17-6F8DA9696410}"/>
                </a:ext>
              </a:extLst>
            </p:cNvPr>
            <p:cNvSpPr>
              <a:spLocks/>
            </p:cNvSpPr>
            <p:nvPr/>
          </p:nvSpPr>
          <p:spPr bwMode="gray">
            <a:xfrm>
              <a:off x="2313378" y="2535213"/>
              <a:ext cx="1262854" cy="1840528"/>
            </a:xfrm>
            <a:custGeom>
              <a:avLst/>
              <a:gdLst>
                <a:gd name="T0" fmla="*/ 6 w 429"/>
                <a:gd name="T1" fmla="*/ 624 h 624"/>
                <a:gd name="T2" fmla="*/ 0 w 429"/>
                <a:gd name="T3" fmla="*/ 618 h 624"/>
                <a:gd name="T4" fmla="*/ 293 w 429"/>
                <a:gd name="T5" fmla="*/ 280 h 624"/>
                <a:gd name="T6" fmla="*/ 384 w 429"/>
                <a:gd name="T7" fmla="*/ 151 h 624"/>
                <a:gd name="T8" fmla="*/ 421 w 429"/>
                <a:gd name="T9" fmla="*/ 0 h 624"/>
                <a:gd name="T10" fmla="*/ 429 w 429"/>
                <a:gd name="T11" fmla="*/ 0 h 624"/>
                <a:gd name="T12" fmla="*/ 392 w 429"/>
                <a:gd name="T13" fmla="*/ 154 h 624"/>
                <a:gd name="T14" fmla="*/ 299 w 429"/>
                <a:gd name="T15" fmla="*/ 285 h 624"/>
                <a:gd name="T16" fmla="*/ 6 w 429"/>
                <a:gd name="T17" fmla="*/ 624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9" h="624">
                  <a:moveTo>
                    <a:pt x="6" y="624"/>
                  </a:moveTo>
                  <a:cubicBezTo>
                    <a:pt x="0" y="618"/>
                    <a:pt x="0" y="618"/>
                    <a:pt x="0" y="618"/>
                  </a:cubicBezTo>
                  <a:cubicBezTo>
                    <a:pt x="293" y="280"/>
                    <a:pt x="293" y="280"/>
                    <a:pt x="293" y="280"/>
                  </a:cubicBezTo>
                  <a:cubicBezTo>
                    <a:pt x="335" y="232"/>
                    <a:pt x="364" y="191"/>
                    <a:pt x="384" y="151"/>
                  </a:cubicBezTo>
                  <a:cubicBezTo>
                    <a:pt x="409" y="102"/>
                    <a:pt x="421" y="52"/>
                    <a:pt x="421" y="0"/>
                  </a:cubicBezTo>
                  <a:cubicBezTo>
                    <a:pt x="429" y="0"/>
                    <a:pt x="429" y="0"/>
                    <a:pt x="429" y="0"/>
                  </a:cubicBezTo>
                  <a:cubicBezTo>
                    <a:pt x="429" y="54"/>
                    <a:pt x="417" y="104"/>
                    <a:pt x="392" y="154"/>
                  </a:cubicBezTo>
                  <a:cubicBezTo>
                    <a:pt x="371" y="195"/>
                    <a:pt x="342" y="237"/>
                    <a:pt x="299" y="285"/>
                  </a:cubicBezTo>
                  <a:lnTo>
                    <a:pt x="6" y="624"/>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2">
              <a:extLst>
                <a:ext uri="{FF2B5EF4-FFF2-40B4-BE49-F238E27FC236}">
                  <a16:creationId xmlns:a16="http://schemas.microsoft.com/office/drawing/2014/main" id="{B7A15187-11E1-44AF-9E64-B99CB7DF4E34}"/>
                </a:ext>
              </a:extLst>
            </p:cNvPr>
            <p:cNvSpPr>
              <a:spLocks/>
            </p:cNvSpPr>
            <p:nvPr/>
          </p:nvSpPr>
          <p:spPr bwMode="gray">
            <a:xfrm>
              <a:off x="2157728" y="2535213"/>
              <a:ext cx="1299761" cy="1840528"/>
            </a:xfrm>
            <a:custGeom>
              <a:avLst/>
              <a:gdLst>
                <a:gd name="T0" fmla="*/ 6 w 442"/>
                <a:gd name="T1" fmla="*/ 624 h 624"/>
                <a:gd name="T2" fmla="*/ 0 w 442"/>
                <a:gd name="T3" fmla="*/ 618 h 624"/>
                <a:gd name="T4" fmla="*/ 312 w 442"/>
                <a:gd name="T5" fmla="*/ 260 h 624"/>
                <a:gd name="T6" fmla="*/ 401 w 442"/>
                <a:gd name="T7" fmla="*/ 134 h 624"/>
                <a:gd name="T8" fmla="*/ 433 w 442"/>
                <a:gd name="T9" fmla="*/ 0 h 624"/>
                <a:gd name="T10" fmla="*/ 442 w 442"/>
                <a:gd name="T11" fmla="*/ 0 h 624"/>
                <a:gd name="T12" fmla="*/ 408 w 442"/>
                <a:gd name="T13" fmla="*/ 138 h 624"/>
                <a:gd name="T14" fmla="*/ 318 w 442"/>
                <a:gd name="T15" fmla="*/ 266 h 624"/>
                <a:gd name="T16" fmla="*/ 6 w 442"/>
                <a:gd name="T17" fmla="*/ 624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2" h="624">
                  <a:moveTo>
                    <a:pt x="6" y="624"/>
                  </a:moveTo>
                  <a:cubicBezTo>
                    <a:pt x="0" y="618"/>
                    <a:pt x="0" y="618"/>
                    <a:pt x="0" y="618"/>
                  </a:cubicBezTo>
                  <a:cubicBezTo>
                    <a:pt x="312" y="260"/>
                    <a:pt x="312" y="260"/>
                    <a:pt x="312" y="260"/>
                  </a:cubicBezTo>
                  <a:cubicBezTo>
                    <a:pt x="353" y="213"/>
                    <a:pt x="381" y="173"/>
                    <a:pt x="401" y="134"/>
                  </a:cubicBezTo>
                  <a:cubicBezTo>
                    <a:pt x="423" y="90"/>
                    <a:pt x="433" y="46"/>
                    <a:pt x="433" y="0"/>
                  </a:cubicBezTo>
                  <a:cubicBezTo>
                    <a:pt x="442" y="0"/>
                    <a:pt x="442" y="0"/>
                    <a:pt x="442" y="0"/>
                  </a:cubicBezTo>
                  <a:cubicBezTo>
                    <a:pt x="442" y="47"/>
                    <a:pt x="431" y="92"/>
                    <a:pt x="408" y="138"/>
                  </a:cubicBezTo>
                  <a:cubicBezTo>
                    <a:pt x="388" y="178"/>
                    <a:pt x="360" y="218"/>
                    <a:pt x="318" y="266"/>
                  </a:cubicBezTo>
                  <a:lnTo>
                    <a:pt x="6" y="624"/>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23">
              <a:extLst>
                <a:ext uri="{FF2B5EF4-FFF2-40B4-BE49-F238E27FC236}">
                  <a16:creationId xmlns:a16="http://schemas.microsoft.com/office/drawing/2014/main" id="{AA62C29A-69E0-47E7-AD14-0C73A8A0A448}"/>
                </a:ext>
              </a:extLst>
            </p:cNvPr>
            <p:cNvSpPr>
              <a:spLocks/>
            </p:cNvSpPr>
            <p:nvPr/>
          </p:nvSpPr>
          <p:spPr bwMode="gray">
            <a:xfrm>
              <a:off x="2000473" y="2532003"/>
              <a:ext cx="1336668" cy="1843737"/>
            </a:xfrm>
            <a:custGeom>
              <a:avLst/>
              <a:gdLst>
                <a:gd name="T0" fmla="*/ 6 w 454"/>
                <a:gd name="T1" fmla="*/ 625 h 625"/>
                <a:gd name="T2" fmla="*/ 0 w 454"/>
                <a:gd name="T3" fmla="*/ 620 h 625"/>
                <a:gd name="T4" fmla="*/ 331 w 454"/>
                <a:gd name="T5" fmla="*/ 241 h 625"/>
                <a:gd name="T6" fmla="*/ 446 w 454"/>
                <a:gd name="T7" fmla="*/ 0 h 625"/>
                <a:gd name="T8" fmla="*/ 454 w 454"/>
                <a:gd name="T9" fmla="*/ 0 h 625"/>
                <a:gd name="T10" fmla="*/ 337 w 454"/>
                <a:gd name="T11" fmla="*/ 247 h 625"/>
                <a:gd name="T12" fmla="*/ 6 w 454"/>
                <a:gd name="T13" fmla="*/ 625 h 625"/>
              </a:gdLst>
              <a:ahLst/>
              <a:cxnLst>
                <a:cxn ang="0">
                  <a:pos x="T0" y="T1"/>
                </a:cxn>
                <a:cxn ang="0">
                  <a:pos x="T2" y="T3"/>
                </a:cxn>
                <a:cxn ang="0">
                  <a:pos x="T4" y="T5"/>
                </a:cxn>
                <a:cxn ang="0">
                  <a:pos x="T6" y="T7"/>
                </a:cxn>
                <a:cxn ang="0">
                  <a:pos x="T8" y="T9"/>
                </a:cxn>
                <a:cxn ang="0">
                  <a:pos x="T10" y="T11"/>
                </a:cxn>
                <a:cxn ang="0">
                  <a:pos x="T12" y="T13"/>
                </a:cxn>
              </a:cxnLst>
              <a:rect l="0" t="0" r="r" b="b"/>
              <a:pathLst>
                <a:path w="454" h="625">
                  <a:moveTo>
                    <a:pt x="6" y="625"/>
                  </a:moveTo>
                  <a:cubicBezTo>
                    <a:pt x="0" y="620"/>
                    <a:pt x="0" y="620"/>
                    <a:pt x="0" y="620"/>
                  </a:cubicBezTo>
                  <a:cubicBezTo>
                    <a:pt x="331" y="241"/>
                    <a:pt x="331" y="241"/>
                    <a:pt x="331" y="241"/>
                  </a:cubicBezTo>
                  <a:cubicBezTo>
                    <a:pt x="411" y="150"/>
                    <a:pt x="446" y="77"/>
                    <a:pt x="446" y="0"/>
                  </a:cubicBezTo>
                  <a:cubicBezTo>
                    <a:pt x="454" y="0"/>
                    <a:pt x="454" y="0"/>
                    <a:pt x="454" y="0"/>
                  </a:cubicBezTo>
                  <a:cubicBezTo>
                    <a:pt x="454" y="80"/>
                    <a:pt x="419" y="153"/>
                    <a:pt x="337" y="247"/>
                  </a:cubicBezTo>
                  <a:lnTo>
                    <a:pt x="6" y="625"/>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24">
              <a:extLst>
                <a:ext uri="{FF2B5EF4-FFF2-40B4-BE49-F238E27FC236}">
                  <a16:creationId xmlns:a16="http://schemas.microsoft.com/office/drawing/2014/main" id="{89A13CA2-8B6D-4E56-B662-C1B29C29F4D1}"/>
                </a:ext>
              </a:extLst>
            </p:cNvPr>
            <p:cNvSpPr>
              <a:spLocks/>
            </p:cNvSpPr>
            <p:nvPr/>
          </p:nvSpPr>
          <p:spPr bwMode="gray">
            <a:xfrm>
              <a:off x="1841613" y="2532003"/>
              <a:ext cx="1378388" cy="1843737"/>
            </a:xfrm>
            <a:custGeom>
              <a:avLst/>
              <a:gdLst>
                <a:gd name="T0" fmla="*/ 7 w 468"/>
                <a:gd name="T1" fmla="*/ 625 h 625"/>
                <a:gd name="T2" fmla="*/ 0 w 468"/>
                <a:gd name="T3" fmla="*/ 620 h 625"/>
                <a:gd name="T4" fmla="*/ 351 w 468"/>
                <a:gd name="T5" fmla="*/ 222 h 625"/>
                <a:gd name="T6" fmla="*/ 459 w 468"/>
                <a:gd name="T7" fmla="*/ 0 h 625"/>
                <a:gd name="T8" fmla="*/ 468 w 468"/>
                <a:gd name="T9" fmla="*/ 0 h 625"/>
                <a:gd name="T10" fmla="*/ 357 w 468"/>
                <a:gd name="T11" fmla="*/ 227 h 625"/>
                <a:gd name="T12" fmla="*/ 7 w 468"/>
                <a:gd name="T13" fmla="*/ 625 h 625"/>
              </a:gdLst>
              <a:ahLst/>
              <a:cxnLst>
                <a:cxn ang="0">
                  <a:pos x="T0" y="T1"/>
                </a:cxn>
                <a:cxn ang="0">
                  <a:pos x="T2" y="T3"/>
                </a:cxn>
                <a:cxn ang="0">
                  <a:pos x="T4" y="T5"/>
                </a:cxn>
                <a:cxn ang="0">
                  <a:pos x="T6" y="T7"/>
                </a:cxn>
                <a:cxn ang="0">
                  <a:pos x="T8" y="T9"/>
                </a:cxn>
                <a:cxn ang="0">
                  <a:pos x="T10" y="T11"/>
                </a:cxn>
                <a:cxn ang="0">
                  <a:pos x="T12" y="T13"/>
                </a:cxn>
              </a:cxnLst>
              <a:rect l="0" t="0" r="r" b="b"/>
              <a:pathLst>
                <a:path w="468" h="625">
                  <a:moveTo>
                    <a:pt x="7" y="625"/>
                  </a:moveTo>
                  <a:cubicBezTo>
                    <a:pt x="0" y="620"/>
                    <a:pt x="0" y="620"/>
                    <a:pt x="0" y="620"/>
                  </a:cubicBezTo>
                  <a:cubicBezTo>
                    <a:pt x="351" y="222"/>
                    <a:pt x="351" y="222"/>
                    <a:pt x="351" y="222"/>
                  </a:cubicBezTo>
                  <a:cubicBezTo>
                    <a:pt x="427" y="135"/>
                    <a:pt x="459" y="69"/>
                    <a:pt x="459" y="0"/>
                  </a:cubicBezTo>
                  <a:cubicBezTo>
                    <a:pt x="468" y="0"/>
                    <a:pt x="468" y="0"/>
                    <a:pt x="468" y="0"/>
                  </a:cubicBezTo>
                  <a:cubicBezTo>
                    <a:pt x="468" y="71"/>
                    <a:pt x="434" y="139"/>
                    <a:pt x="357" y="227"/>
                  </a:cubicBezTo>
                  <a:lnTo>
                    <a:pt x="7" y="625"/>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25">
              <a:extLst>
                <a:ext uri="{FF2B5EF4-FFF2-40B4-BE49-F238E27FC236}">
                  <a16:creationId xmlns:a16="http://schemas.microsoft.com/office/drawing/2014/main" id="{74B6D95C-8126-4D92-919A-135CC2609A2D}"/>
                </a:ext>
              </a:extLst>
            </p:cNvPr>
            <p:cNvSpPr>
              <a:spLocks/>
            </p:cNvSpPr>
            <p:nvPr/>
          </p:nvSpPr>
          <p:spPr bwMode="gray">
            <a:xfrm>
              <a:off x="1685963" y="2528794"/>
              <a:ext cx="1413691" cy="1848551"/>
            </a:xfrm>
            <a:custGeom>
              <a:avLst/>
              <a:gdLst>
                <a:gd name="T0" fmla="*/ 7 w 480"/>
                <a:gd name="T1" fmla="*/ 627 h 627"/>
                <a:gd name="T2" fmla="*/ 0 w 480"/>
                <a:gd name="T3" fmla="*/ 621 h 627"/>
                <a:gd name="T4" fmla="*/ 369 w 480"/>
                <a:gd name="T5" fmla="*/ 203 h 627"/>
                <a:gd name="T6" fmla="*/ 472 w 480"/>
                <a:gd name="T7" fmla="*/ 0 h 627"/>
                <a:gd name="T8" fmla="*/ 480 w 480"/>
                <a:gd name="T9" fmla="*/ 0 h 627"/>
                <a:gd name="T10" fmla="*/ 376 w 480"/>
                <a:gd name="T11" fmla="*/ 208 h 627"/>
                <a:gd name="T12" fmla="*/ 7 w 480"/>
                <a:gd name="T13" fmla="*/ 627 h 627"/>
              </a:gdLst>
              <a:ahLst/>
              <a:cxnLst>
                <a:cxn ang="0">
                  <a:pos x="T0" y="T1"/>
                </a:cxn>
                <a:cxn ang="0">
                  <a:pos x="T2" y="T3"/>
                </a:cxn>
                <a:cxn ang="0">
                  <a:pos x="T4" y="T5"/>
                </a:cxn>
                <a:cxn ang="0">
                  <a:pos x="T6" y="T7"/>
                </a:cxn>
                <a:cxn ang="0">
                  <a:pos x="T8" y="T9"/>
                </a:cxn>
                <a:cxn ang="0">
                  <a:pos x="T10" y="T11"/>
                </a:cxn>
                <a:cxn ang="0">
                  <a:pos x="T12" y="T13"/>
                </a:cxn>
              </a:cxnLst>
              <a:rect l="0" t="0" r="r" b="b"/>
              <a:pathLst>
                <a:path w="480" h="627">
                  <a:moveTo>
                    <a:pt x="7" y="627"/>
                  </a:moveTo>
                  <a:cubicBezTo>
                    <a:pt x="0" y="621"/>
                    <a:pt x="0" y="621"/>
                    <a:pt x="0" y="621"/>
                  </a:cubicBezTo>
                  <a:cubicBezTo>
                    <a:pt x="369" y="203"/>
                    <a:pt x="369" y="203"/>
                    <a:pt x="369" y="203"/>
                  </a:cubicBezTo>
                  <a:cubicBezTo>
                    <a:pt x="441" y="122"/>
                    <a:pt x="472" y="61"/>
                    <a:pt x="472" y="0"/>
                  </a:cubicBezTo>
                  <a:cubicBezTo>
                    <a:pt x="480" y="0"/>
                    <a:pt x="480" y="0"/>
                    <a:pt x="480" y="0"/>
                  </a:cubicBezTo>
                  <a:cubicBezTo>
                    <a:pt x="480" y="63"/>
                    <a:pt x="449" y="125"/>
                    <a:pt x="376" y="208"/>
                  </a:cubicBezTo>
                  <a:lnTo>
                    <a:pt x="7" y="627"/>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6">
              <a:extLst>
                <a:ext uri="{FF2B5EF4-FFF2-40B4-BE49-F238E27FC236}">
                  <a16:creationId xmlns:a16="http://schemas.microsoft.com/office/drawing/2014/main" id="{CC2E9BF6-188E-4449-9D36-7620C73AC07F}"/>
                </a:ext>
              </a:extLst>
            </p:cNvPr>
            <p:cNvSpPr>
              <a:spLocks/>
            </p:cNvSpPr>
            <p:nvPr/>
          </p:nvSpPr>
          <p:spPr bwMode="gray">
            <a:xfrm>
              <a:off x="1424406" y="1347775"/>
              <a:ext cx="2389314" cy="1179414"/>
            </a:xfrm>
            <a:custGeom>
              <a:avLst/>
              <a:gdLst>
                <a:gd name="T0" fmla="*/ 522 w 812"/>
                <a:gd name="T1" fmla="*/ 400 h 400"/>
                <a:gd name="T2" fmla="*/ 519 w 812"/>
                <a:gd name="T3" fmla="*/ 369 h 400"/>
                <a:gd name="T4" fmla="*/ 483 w 812"/>
                <a:gd name="T5" fmla="*/ 295 h 400"/>
                <a:gd name="T6" fmla="*/ 406 w 812"/>
                <a:gd name="T7" fmla="*/ 265 h 400"/>
                <a:gd name="T8" fmla="*/ 328 w 812"/>
                <a:gd name="T9" fmla="*/ 295 h 400"/>
                <a:gd name="T10" fmla="*/ 292 w 812"/>
                <a:gd name="T11" fmla="*/ 369 h 400"/>
                <a:gd name="T12" fmla="*/ 289 w 812"/>
                <a:gd name="T13" fmla="*/ 400 h 400"/>
                <a:gd name="T14" fmla="*/ 0 w 812"/>
                <a:gd name="T15" fmla="*/ 400 h 400"/>
                <a:gd name="T16" fmla="*/ 3 w 812"/>
                <a:gd name="T17" fmla="*/ 363 h 400"/>
                <a:gd name="T18" fmla="*/ 134 w 812"/>
                <a:gd name="T19" fmla="*/ 105 h 400"/>
                <a:gd name="T20" fmla="*/ 406 w 812"/>
                <a:gd name="T21" fmla="*/ 0 h 400"/>
                <a:gd name="T22" fmla="*/ 678 w 812"/>
                <a:gd name="T23" fmla="*/ 105 h 400"/>
                <a:gd name="T24" fmla="*/ 808 w 812"/>
                <a:gd name="T25" fmla="*/ 363 h 400"/>
                <a:gd name="T26" fmla="*/ 812 w 812"/>
                <a:gd name="T27" fmla="*/ 400 h 400"/>
                <a:gd name="T28" fmla="*/ 522 w 812"/>
                <a:gd name="T29"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2" h="400">
                  <a:moveTo>
                    <a:pt x="522" y="400"/>
                  </a:moveTo>
                  <a:cubicBezTo>
                    <a:pt x="519" y="369"/>
                    <a:pt x="519" y="369"/>
                    <a:pt x="519" y="369"/>
                  </a:cubicBezTo>
                  <a:cubicBezTo>
                    <a:pt x="517" y="341"/>
                    <a:pt x="504" y="314"/>
                    <a:pt x="483" y="295"/>
                  </a:cubicBezTo>
                  <a:cubicBezTo>
                    <a:pt x="462" y="276"/>
                    <a:pt x="434" y="265"/>
                    <a:pt x="406" y="265"/>
                  </a:cubicBezTo>
                  <a:cubicBezTo>
                    <a:pt x="377" y="265"/>
                    <a:pt x="349" y="276"/>
                    <a:pt x="328" y="295"/>
                  </a:cubicBezTo>
                  <a:cubicBezTo>
                    <a:pt x="307" y="314"/>
                    <a:pt x="294" y="341"/>
                    <a:pt x="292" y="369"/>
                  </a:cubicBezTo>
                  <a:cubicBezTo>
                    <a:pt x="289" y="400"/>
                    <a:pt x="289" y="400"/>
                    <a:pt x="289" y="400"/>
                  </a:cubicBezTo>
                  <a:cubicBezTo>
                    <a:pt x="0" y="400"/>
                    <a:pt x="0" y="400"/>
                    <a:pt x="0" y="400"/>
                  </a:cubicBezTo>
                  <a:cubicBezTo>
                    <a:pt x="3" y="363"/>
                    <a:pt x="3" y="363"/>
                    <a:pt x="3" y="363"/>
                  </a:cubicBezTo>
                  <a:cubicBezTo>
                    <a:pt x="13" y="264"/>
                    <a:pt x="60" y="172"/>
                    <a:pt x="134" y="105"/>
                  </a:cubicBezTo>
                  <a:cubicBezTo>
                    <a:pt x="208" y="37"/>
                    <a:pt x="305" y="0"/>
                    <a:pt x="406" y="0"/>
                  </a:cubicBezTo>
                  <a:cubicBezTo>
                    <a:pt x="507" y="0"/>
                    <a:pt x="603" y="37"/>
                    <a:pt x="678" y="105"/>
                  </a:cubicBezTo>
                  <a:cubicBezTo>
                    <a:pt x="752" y="172"/>
                    <a:pt x="798" y="264"/>
                    <a:pt x="808" y="363"/>
                  </a:cubicBezTo>
                  <a:cubicBezTo>
                    <a:pt x="812" y="400"/>
                    <a:pt x="812" y="400"/>
                    <a:pt x="812" y="400"/>
                  </a:cubicBezTo>
                  <a:lnTo>
                    <a:pt x="522" y="40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Freeform 27">
              <a:extLst>
                <a:ext uri="{FF2B5EF4-FFF2-40B4-BE49-F238E27FC236}">
                  <a16:creationId xmlns:a16="http://schemas.microsoft.com/office/drawing/2014/main" id="{ACD0103B-615A-41CC-8470-A1E339E8DAC5}"/>
                </a:ext>
              </a:extLst>
            </p:cNvPr>
            <p:cNvSpPr>
              <a:spLocks noEditPoints="1"/>
            </p:cNvSpPr>
            <p:nvPr/>
          </p:nvSpPr>
          <p:spPr bwMode="gray">
            <a:xfrm>
              <a:off x="1315290" y="1246683"/>
              <a:ext cx="2607545" cy="1376786"/>
            </a:xfrm>
            <a:custGeom>
              <a:avLst/>
              <a:gdLst>
                <a:gd name="T0" fmla="*/ 443 w 886"/>
                <a:gd name="T1" fmla="*/ 67 h 467"/>
                <a:gd name="T2" fmla="*/ 812 w 886"/>
                <a:gd name="T3" fmla="*/ 400 h 467"/>
                <a:gd name="T4" fmla="*/ 590 w 886"/>
                <a:gd name="T5" fmla="*/ 400 h 467"/>
                <a:gd name="T6" fmla="*/ 443 w 886"/>
                <a:gd name="T7" fmla="*/ 265 h 467"/>
                <a:gd name="T8" fmla="*/ 296 w 886"/>
                <a:gd name="T9" fmla="*/ 400 h 467"/>
                <a:gd name="T10" fmla="*/ 74 w 886"/>
                <a:gd name="T11" fmla="*/ 400 h 467"/>
                <a:gd name="T12" fmla="*/ 443 w 886"/>
                <a:gd name="T13" fmla="*/ 67 h 467"/>
                <a:gd name="T14" fmla="*/ 443 w 886"/>
                <a:gd name="T15" fmla="*/ 0 h 467"/>
                <a:gd name="T16" fmla="*/ 148 w 886"/>
                <a:gd name="T17" fmla="*/ 114 h 467"/>
                <a:gd name="T18" fmla="*/ 7 w 886"/>
                <a:gd name="T19" fmla="*/ 394 h 467"/>
                <a:gd name="T20" fmla="*/ 0 w 886"/>
                <a:gd name="T21" fmla="*/ 467 h 467"/>
                <a:gd name="T22" fmla="*/ 74 w 886"/>
                <a:gd name="T23" fmla="*/ 467 h 467"/>
                <a:gd name="T24" fmla="*/ 296 w 886"/>
                <a:gd name="T25" fmla="*/ 467 h 467"/>
                <a:gd name="T26" fmla="*/ 357 w 886"/>
                <a:gd name="T27" fmla="*/ 467 h 467"/>
                <a:gd name="T28" fmla="*/ 362 w 886"/>
                <a:gd name="T29" fmla="*/ 406 h 467"/>
                <a:gd name="T30" fmla="*/ 388 w 886"/>
                <a:gd name="T31" fmla="*/ 354 h 467"/>
                <a:gd name="T32" fmla="*/ 443 w 886"/>
                <a:gd name="T33" fmla="*/ 332 h 467"/>
                <a:gd name="T34" fmla="*/ 497 w 886"/>
                <a:gd name="T35" fmla="*/ 354 h 467"/>
                <a:gd name="T36" fmla="*/ 523 w 886"/>
                <a:gd name="T37" fmla="*/ 406 h 467"/>
                <a:gd name="T38" fmla="*/ 528 w 886"/>
                <a:gd name="T39" fmla="*/ 467 h 467"/>
                <a:gd name="T40" fmla="*/ 590 w 886"/>
                <a:gd name="T41" fmla="*/ 467 h 467"/>
                <a:gd name="T42" fmla="*/ 812 w 886"/>
                <a:gd name="T43" fmla="*/ 467 h 467"/>
                <a:gd name="T44" fmla="*/ 886 w 886"/>
                <a:gd name="T45" fmla="*/ 467 h 467"/>
                <a:gd name="T46" fmla="*/ 878 w 886"/>
                <a:gd name="T47" fmla="*/ 394 h 467"/>
                <a:gd name="T48" fmla="*/ 737 w 886"/>
                <a:gd name="T49" fmla="*/ 114 h 467"/>
                <a:gd name="T50" fmla="*/ 443 w 886"/>
                <a:gd name="T51"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86" h="467">
                  <a:moveTo>
                    <a:pt x="443" y="67"/>
                  </a:moveTo>
                  <a:cubicBezTo>
                    <a:pt x="635" y="67"/>
                    <a:pt x="793" y="213"/>
                    <a:pt x="812" y="400"/>
                  </a:cubicBezTo>
                  <a:cubicBezTo>
                    <a:pt x="590" y="400"/>
                    <a:pt x="590" y="400"/>
                    <a:pt x="590" y="400"/>
                  </a:cubicBezTo>
                  <a:cubicBezTo>
                    <a:pt x="583" y="325"/>
                    <a:pt x="520" y="265"/>
                    <a:pt x="443" y="265"/>
                  </a:cubicBezTo>
                  <a:cubicBezTo>
                    <a:pt x="365" y="265"/>
                    <a:pt x="302" y="325"/>
                    <a:pt x="296" y="400"/>
                  </a:cubicBezTo>
                  <a:cubicBezTo>
                    <a:pt x="74" y="400"/>
                    <a:pt x="74" y="400"/>
                    <a:pt x="74" y="400"/>
                  </a:cubicBezTo>
                  <a:cubicBezTo>
                    <a:pt x="93" y="213"/>
                    <a:pt x="251" y="67"/>
                    <a:pt x="443" y="67"/>
                  </a:cubicBezTo>
                  <a:moveTo>
                    <a:pt x="443" y="0"/>
                  </a:moveTo>
                  <a:cubicBezTo>
                    <a:pt x="333" y="0"/>
                    <a:pt x="229" y="41"/>
                    <a:pt x="148" y="114"/>
                  </a:cubicBezTo>
                  <a:cubicBezTo>
                    <a:pt x="68" y="187"/>
                    <a:pt x="18" y="286"/>
                    <a:pt x="7" y="394"/>
                  </a:cubicBezTo>
                  <a:cubicBezTo>
                    <a:pt x="0" y="467"/>
                    <a:pt x="0" y="467"/>
                    <a:pt x="0" y="467"/>
                  </a:cubicBezTo>
                  <a:cubicBezTo>
                    <a:pt x="74" y="467"/>
                    <a:pt x="74" y="467"/>
                    <a:pt x="74" y="467"/>
                  </a:cubicBezTo>
                  <a:cubicBezTo>
                    <a:pt x="296" y="467"/>
                    <a:pt x="296" y="467"/>
                    <a:pt x="296" y="467"/>
                  </a:cubicBezTo>
                  <a:cubicBezTo>
                    <a:pt x="357" y="467"/>
                    <a:pt x="357" y="467"/>
                    <a:pt x="357" y="467"/>
                  </a:cubicBezTo>
                  <a:cubicBezTo>
                    <a:pt x="362" y="406"/>
                    <a:pt x="362" y="406"/>
                    <a:pt x="362" y="406"/>
                  </a:cubicBezTo>
                  <a:cubicBezTo>
                    <a:pt x="364" y="386"/>
                    <a:pt x="373" y="367"/>
                    <a:pt x="388" y="354"/>
                  </a:cubicBezTo>
                  <a:cubicBezTo>
                    <a:pt x="403" y="340"/>
                    <a:pt x="422" y="332"/>
                    <a:pt x="443" y="332"/>
                  </a:cubicBezTo>
                  <a:cubicBezTo>
                    <a:pt x="463" y="332"/>
                    <a:pt x="482" y="340"/>
                    <a:pt x="497" y="354"/>
                  </a:cubicBezTo>
                  <a:cubicBezTo>
                    <a:pt x="512" y="367"/>
                    <a:pt x="521" y="386"/>
                    <a:pt x="523" y="406"/>
                  </a:cubicBezTo>
                  <a:cubicBezTo>
                    <a:pt x="528" y="467"/>
                    <a:pt x="528" y="467"/>
                    <a:pt x="528" y="467"/>
                  </a:cubicBezTo>
                  <a:cubicBezTo>
                    <a:pt x="590" y="467"/>
                    <a:pt x="590" y="467"/>
                    <a:pt x="590" y="467"/>
                  </a:cubicBezTo>
                  <a:cubicBezTo>
                    <a:pt x="812" y="467"/>
                    <a:pt x="812" y="467"/>
                    <a:pt x="812" y="467"/>
                  </a:cubicBezTo>
                  <a:cubicBezTo>
                    <a:pt x="886" y="467"/>
                    <a:pt x="886" y="467"/>
                    <a:pt x="886" y="467"/>
                  </a:cubicBezTo>
                  <a:cubicBezTo>
                    <a:pt x="878" y="394"/>
                    <a:pt x="878" y="394"/>
                    <a:pt x="878" y="394"/>
                  </a:cubicBezTo>
                  <a:cubicBezTo>
                    <a:pt x="867" y="286"/>
                    <a:pt x="817" y="187"/>
                    <a:pt x="737" y="114"/>
                  </a:cubicBezTo>
                  <a:cubicBezTo>
                    <a:pt x="656" y="41"/>
                    <a:pt x="552" y="0"/>
                    <a:pt x="443"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8">
              <a:extLst>
                <a:ext uri="{FF2B5EF4-FFF2-40B4-BE49-F238E27FC236}">
                  <a16:creationId xmlns:a16="http://schemas.microsoft.com/office/drawing/2014/main" id="{934235BE-344F-42BD-BFC4-8A7F3D1EBF5E}"/>
                </a:ext>
              </a:extLst>
            </p:cNvPr>
            <p:cNvSpPr>
              <a:spLocks/>
            </p:cNvSpPr>
            <p:nvPr/>
          </p:nvSpPr>
          <p:spPr bwMode="gray">
            <a:xfrm>
              <a:off x="1615359" y="3921626"/>
              <a:ext cx="898600" cy="898601"/>
            </a:xfrm>
            <a:custGeom>
              <a:avLst/>
              <a:gdLst>
                <a:gd name="T0" fmla="*/ 0 w 305"/>
                <a:gd name="T1" fmla="*/ 305 h 305"/>
                <a:gd name="T2" fmla="*/ 0 w 305"/>
                <a:gd name="T3" fmla="*/ 0 h 305"/>
                <a:gd name="T4" fmla="*/ 28 w 305"/>
                <a:gd name="T5" fmla="*/ 0 h 305"/>
                <a:gd name="T6" fmla="*/ 305 w 305"/>
                <a:gd name="T7" fmla="*/ 277 h 305"/>
                <a:gd name="T8" fmla="*/ 305 w 305"/>
                <a:gd name="T9" fmla="*/ 305 h 305"/>
                <a:gd name="T10" fmla="*/ 0 w 305"/>
                <a:gd name="T11" fmla="*/ 305 h 305"/>
              </a:gdLst>
              <a:ahLst/>
              <a:cxnLst>
                <a:cxn ang="0">
                  <a:pos x="T0" y="T1"/>
                </a:cxn>
                <a:cxn ang="0">
                  <a:pos x="T2" y="T3"/>
                </a:cxn>
                <a:cxn ang="0">
                  <a:pos x="T4" y="T5"/>
                </a:cxn>
                <a:cxn ang="0">
                  <a:pos x="T6" y="T7"/>
                </a:cxn>
                <a:cxn ang="0">
                  <a:pos x="T8" y="T9"/>
                </a:cxn>
                <a:cxn ang="0">
                  <a:pos x="T10" y="T11"/>
                </a:cxn>
              </a:cxnLst>
              <a:rect l="0" t="0" r="r" b="b"/>
              <a:pathLst>
                <a:path w="305" h="305">
                  <a:moveTo>
                    <a:pt x="0" y="305"/>
                  </a:moveTo>
                  <a:cubicBezTo>
                    <a:pt x="0" y="0"/>
                    <a:pt x="0" y="0"/>
                    <a:pt x="0" y="0"/>
                  </a:cubicBezTo>
                  <a:cubicBezTo>
                    <a:pt x="28" y="0"/>
                    <a:pt x="28" y="0"/>
                    <a:pt x="28" y="0"/>
                  </a:cubicBezTo>
                  <a:cubicBezTo>
                    <a:pt x="181" y="0"/>
                    <a:pt x="305" y="124"/>
                    <a:pt x="305" y="277"/>
                  </a:cubicBezTo>
                  <a:cubicBezTo>
                    <a:pt x="305" y="305"/>
                    <a:pt x="305" y="305"/>
                    <a:pt x="305" y="305"/>
                  </a:cubicBezTo>
                  <a:lnTo>
                    <a:pt x="0" y="305"/>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29">
              <a:extLst>
                <a:ext uri="{FF2B5EF4-FFF2-40B4-BE49-F238E27FC236}">
                  <a16:creationId xmlns:a16="http://schemas.microsoft.com/office/drawing/2014/main" id="{193DF849-D99A-467C-A9DF-52531E8DD4C3}"/>
                </a:ext>
              </a:extLst>
            </p:cNvPr>
            <p:cNvSpPr>
              <a:spLocks noEditPoints="1"/>
            </p:cNvSpPr>
            <p:nvPr/>
          </p:nvSpPr>
          <p:spPr bwMode="gray">
            <a:xfrm>
              <a:off x="1530312" y="3838185"/>
              <a:ext cx="1065483" cy="1067089"/>
            </a:xfrm>
            <a:custGeom>
              <a:avLst/>
              <a:gdLst>
                <a:gd name="T0" fmla="*/ 57 w 362"/>
                <a:gd name="T1" fmla="*/ 57 h 362"/>
                <a:gd name="T2" fmla="*/ 305 w 362"/>
                <a:gd name="T3" fmla="*/ 305 h 362"/>
                <a:gd name="T4" fmla="*/ 57 w 362"/>
                <a:gd name="T5" fmla="*/ 305 h 362"/>
                <a:gd name="T6" fmla="*/ 57 w 362"/>
                <a:gd name="T7" fmla="*/ 57 h 362"/>
                <a:gd name="T8" fmla="*/ 57 w 362"/>
                <a:gd name="T9" fmla="*/ 0 h 362"/>
                <a:gd name="T10" fmla="*/ 0 w 362"/>
                <a:gd name="T11" fmla="*/ 0 h 362"/>
                <a:gd name="T12" fmla="*/ 0 w 362"/>
                <a:gd name="T13" fmla="*/ 57 h 362"/>
                <a:gd name="T14" fmla="*/ 0 w 362"/>
                <a:gd name="T15" fmla="*/ 305 h 362"/>
                <a:gd name="T16" fmla="*/ 0 w 362"/>
                <a:gd name="T17" fmla="*/ 362 h 362"/>
                <a:gd name="T18" fmla="*/ 57 w 362"/>
                <a:gd name="T19" fmla="*/ 362 h 362"/>
                <a:gd name="T20" fmla="*/ 305 w 362"/>
                <a:gd name="T21" fmla="*/ 362 h 362"/>
                <a:gd name="T22" fmla="*/ 362 w 362"/>
                <a:gd name="T23" fmla="*/ 362 h 362"/>
                <a:gd name="T24" fmla="*/ 362 w 362"/>
                <a:gd name="T25" fmla="*/ 305 h 362"/>
                <a:gd name="T26" fmla="*/ 338 w 362"/>
                <a:gd name="T27" fmla="*/ 186 h 362"/>
                <a:gd name="T28" fmla="*/ 273 w 362"/>
                <a:gd name="T29" fmla="*/ 89 h 362"/>
                <a:gd name="T30" fmla="*/ 176 w 362"/>
                <a:gd name="T31" fmla="*/ 24 h 362"/>
                <a:gd name="T32" fmla="*/ 57 w 362"/>
                <a:gd name="T33"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362">
                  <a:moveTo>
                    <a:pt x="57" y="57"/>
                  </a:moveTo>
                  <a:cubicBezTo>
                    <a:pt x="194" y="57"/>
                    <a:pt x="305" y="168"/>
                    <a:pt x="305" y="305"/>
                  </a:cubicBezTo>
                  <a:cubicBezTo>
                    <a:pt x="57" y="305"/>
                    <a:pt x="57" y="305"/>
                    <a:pt x="57" y="305"/>
                  </a:cubicBezTo>
                  <a:cubicBezTo>
                    <a:pt x="57" y="57"/>
                    <a:pt x="57" y="57"/>
                    <a:pt x="57" y="57"/>
                  </a:cubicBezTo>
                  <a:moveTo>
                    <a:pt x="57" y="0"/>
                  </a:moveTo>
                  <a:cubicBezTo>
                    <a:pt x="0" y="0"/>
                    <a:pt x="0" y="0"/>
                    <a:pt x="0" y="0"/>
                  </a:cubicBezTo>
                  <a:cubicBezTo>
                    <a:pt x="0" y="57"/>
                    <a:pt x="0" y="57"/>
                    <a:pt x="0" y="57"/>
                  </a:cubicBezTo>
                  <a:cubicBezTo>
                    <a:pt x="0" y="305"/>
                    <a:pt x="0" y="305"/>
                    <a:pt x="0" y="305"/>
                  </a:cubicBezTo>
                  <a:cubicBezTo>
                    <a:pt x="0" y="362"/>
                    <a:pt x="0" y="362"/>
                    <a:pt x="0" y="362"/>
                  </a:cubicBezTo>
                  <a:cubicBezTo>
                    <a:pt x="57" y="362"/>
                    <a:pt x="57" y="362"/>
                    <a:pt x="57" y="362"/>
                  </a:cubicBezTo>
                  <a:cubicBezTo>
                    <a:pt x="305" y="362"/>
                    <a:pt x="305" y="362"/>
                    <a:pt x="305" y="362"/>
                  </a:cubicBezTo>
                  <a:cubicBezTo>
                    <a:pt x="362" y="362"/>
                    <a:pt x="362" y="362"/>
                    <a:pt x="362" y="362"/>
                  </a:cubicBezTo>
                  <a:cubicBezTo>
                    <a:pt x="362" y="305"/>
                    <a:pt x="362" y="305"/>
                    <a:pt x="362" y="305"/>
                  </a:cubicBezTo>
                  <a:cubicBezTo>
                    <a:pt x="362" y="264"/>
                    <a:pt x="354" y="224"/>
                    <a:pt x="338" y="186"/>
                  </a:cubicBezTo>
                  <a:cubicBezTo>
                    <a:pt x="323" y="150"/>
                    <a:pt x="301" y="117"/>
                    <a:pt x="273" y="89"/>
                  </a:cubicBezTo>
                  <a:cubicBezTo>
                    <a:pt x="245" y="61"/>
                    <a:pt x="212" y="39"/>
                    <a:pt x="176" y="24"/>
                  </a:cubicBezTo>
                  <a:cubicBezTo>
                    <a:pt x="138" y="8"/>
                    <a:pt x="98" y="0"/>
                    <a:pt x="57"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52">
              <a:extLst>
                <a:ext uri="{FF2B5EF4-FFF2-40B4-BE49-F238E27FC236}">
                  <a16:creationId xmlns:a16="http://schemas.microsoft.com/office/drawing/2014/main" id="{1A47211C-C91B-4E3B-B3D9-CEA1D0375A49}"/>
                </a:ext>
              </a:extLst>
            </p:cNvPr>
            <p:cNvSpPr>
              <a:spLocks noChangeArrowheads="1"/>
            </p:cNvSpPr>
            <p:nvPr/>
          </p:nvSpPr>
          <p:spPr bwMode="gray">
            <a:xfrm>
              <a:off x="3051514" y="4277857"/>
              <a:ext cx="200580"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3">
              <a:extLst>
                <a:ext uri="{FF2B5EF4-FFF2-40B4-BE49-F238E27FC236}">
                  <a16:creationId xmlns:a16="http://schemas.microsoft.com/office/drawing/2014/main" id="{B3EFD9D6-394B-4A5B-81BC-CB0351AAD3D4}"/>
                </a:ext>
              </a:extLst>
            </p:cNvPr>
            <p:cNvSpPr>
              <a:spLocks noChangeArrowheads="1"/>
            </p:cNvSpPr>
            <p:nvPr/>
          </p:nvSpPr>
          <p:spPr bwMode="gray">
            <a:xfrm>
              <a:off x="3051514" y="4472019"/>
              <a:ext cx="200580"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54">
              <a:extLst>
                <a:ext uri="{FF2B5EF4-FFF2-40B4-BE49-F238E27FC236}">
                  <a16:creationId xmlns:a16="http://schemas.microsoft.com/office/drawing/2014/main" id="{5A279F6D-22C0-49BA-9D79-361A79996412}"/>
                </a:ext>
              </a:extLst>
            </p:cNvPr>
            <p:cNvSpPr>
              <a:spLocks noChangeArrowheads="1"/>
            </p:cNvSpPr>
            <p:nvPr/>
          </p:nvSpPr>
          <p:spPr bwMode="gray">
            <a:xfrm>
              <a:off x="3252094" y="4664577"/>
              <a:ext cx="197371"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55">
              <a:extLst>
                <a:ext uri="{FF2B5EF4-FFF2-40B4-BE49-F238E27FC236}">
                  <a16:creationId xmlns:a16="http://schemas.microsoft.com/office/drawing/2014/main" id="{CC7BD05D-0520-4089-BBD0-DBA008B5BC20}"/>
                </a:ext>
              </a:extLst>
            </p:cNvPr>
            <p:cNvSpPr>
              <a:spLocks noChangeArrowheads="1"/>
            </p:cNvSpPr>
            <p:nvPr/>
          </p:nvSpPr>
          <p:spPr bwMode="gray">
            <a:xfrm>
              <a:off x="2656772" y="4664577"/>
              <a:ext cx="197371"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56">
              <a:extLst>
                <a:ext uri="{FF2B5EF4-FFF2-40B4-BE49-F238E27FC236}">
                  <a16:creationId xmlns:a16="http://schemas.microsoft.com/office/drawing/2014/main" id="{678945A5-3C5B-4BBA-B6D7-23D2CBA24672}"/>
                </a:ext>
              </a:extLst>
            </p:cNvPr>
            <p:cNvSpPr>
              <a:spLocks noChangeArrowheads="1"/>
            </p:cNvSpPr>
            <p:nvPr/>
          </p:nvSpPr>
          <p:spPr bwMode="gray">
            <a:xfrm>
              <a:off x="3646837" y="4271439"/>
              <a:ext cx="11233" cy="200581"/>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7">
              <a:extLst>
                <a:ext uri="{FF2B5EF4-FFF2-40B4-BE49-F238E27FC236}">
                  <a16:creationId xmlns:a16="http://schemas.microsoft.com/office/drawing/2014/main" id="{0D9008C4-A0DA-4ACB-BE3D-AB23CD68A91E}"/>
                </a:ext>
              </a:extLst>
            </p:cNvPr>
            <p:cNvSpPr>
              <a:spLocks noChangeArrowheads="1"/>
            </p:cNvSpPr>
            <p:nvPr/>
          </p:nvSpPr>
          <p:spPr bwMode="gray">
            <a:xfrm>
              <a:off x="3581046" y="4215276"/>
              <a:ext cx="139604"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8">
              <a:extLst>
                <a:ext uri="{FF2B5EF4-FFF2-40B4-BE49-F238E27FC236}">
                  <a16:creationId xmlns:a16="http://schemas.microsoft.com/office/drawing/2014/main" id="{7D01DF6F-864D-4058-8E1A-D411659C35B5}"/>
                </a:ext>
              </a:extLst>
            </p:cNvPr>
            <p:cNvSpPr>
              <a:spLocks noChangeArrowheads="1"/>
            </p:cNvSpPr>
            <p:nvPr/>
          </p:nvSpPr>
          <p:spPr bwMode="gray">
            <a:xfrm>
              <a:off x="3581046" y="4407834"/>
              <a:ext cx="139604"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Oval 59">
              <a:extLst>
                <a:ext uri="{FF2B5EF4-FFF2-40B4-BE49-F238E27FC236}">
                  <a16:creationId xmlns:a16="http://schemas.microsoft.com/office/drawing/2014/main" id="{865C4CAF-D40F-468C-BEF0-904DD302C3CF}"/>
                </a:ext>
              </a:extLst>
            </p:cNvPr>
            <p:cNvSpPr>
              <a:spLocks noChangeArrowheads="1"/>
            </p:cNvSpPr>
            <p:nvPr/>
          </p:nvSpPr>
          <p:spPr bwMode="gray">
            <a:xfrm>
              <a:off x="3581046" y="4598786"/>
              <a:ext cx="139604"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60">
              <a:extLst>
                <a:ext uri="{FF2B5EF4-FFF2-40B4-BE49-F238E27FC236}">
                  <a16:creationId xmlns:a16="http://schemas.microsoft.com/office/drawing/2014/main" id="{E76AED01-CA53-44F8-A5FB-6E21ABCC2917}"/>
                </a:ext>
              </a:extLst>
            </p:cNvPr>
            <p:cNvSpPr>
              <a:spLocks noChangeArrowheads="1"/>
            </p:cNvSpPr>
            <p:nvPr/>
          </p:nvSpPr>
          <p:spPr bwMode="gray">
            <a:xfrm>
              <a:off x="3382071"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61">
              <a:extLst>
                <a:ext uri="{FF2B5EF4-FFF2-40B4-BE49-F238E27FC236}">
                  <a16:creationId xmlns:a16="http://schemas.microsoft.com/office/drawing/2014/main" id="{BE3084DA-D54B-4ADC-A2DC-6AF85AC60049}"/>
                </a:ext>
              </a:extLst>
            </p:cNvPr>
            <p:cNvSpPr>
              <a:spLocks noChangeArrowheads="1"/>
            </p:cNvSpPr>
            <p:nvPr/>
          </p:nvSpPr>
          <p:spPr bwMode="gray">
            <a:xfrm>
              <a:off x="3382071"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Oval 62">
              <a:extLst>
                <a:ext uri="{FF2B5EF4-FFF2-40B4-BE49-F238E27FC236}">
                  <a16:creationId xmlns:a16="http://schemas.microsoft.com/office/drawing/2014/main" id="{8A117E8D-3424-4106-AD4A-0805DE792886}"/>
                </a:ext>
              </a:extLst>
            </p:cNvPr>
            <p:cNvSpPr>
              <a:spLocks noChangeArrowheads="1"/>
            </p:cNvSpPr>
            <p:nvPr/>
          </p:nvSpPr>
          <p:spPr bwMode="gray">
            <a:xfrm>
              <a:off x="3382071"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3">
              <a:extLst>
                <a:ext uri="{FF2B5EF4-FFF2-40B4-BE49-F238E27FC236}">
                  <a16:creationId xmlns:a16="http://schemas.microsoft.com/office/drawing/2014/main" id="{889569C4-D040-4BDA-A39F-6F070E011FCD}"/>
                </a:ext>
              </a:extLst>
            </p:cNvPr>
            <p:cNvSpPr>
              <a:spLocks noChangeArrowheads="1"/>
            </p:cNvSpPr>
            <p:nvPr/>
          </p:nvSpPr>
          <p:spPr bwMode="gray">
            <a:xfrm>
              <a:off x="3184699"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64">
              <a:extLst>
                <a:ext uri="{FF2B5EF4-FFF2-40B4-BE49-F238E27FC236}">
                  <a16:creationId xmlns:a16="http://schemas.microsoft.com/office/drawing/2014/main" id="{6FDDCD90-39F8-4C51-A285-4BD24B11D755}"/>
                </a:ext>
              </a:extLst>
            </p:cNvPr>
            <p:cNvSpPr>
              <a:spLocks noChangeArrowheads="1"/>
            </p:cNvSpPr>
            <p:nvPr/>
          </p:nvSpPr>
          <p:spPr bwMode="gray">
            <a:xfrm>
              <a:off x="3184699"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Oval 65">
              <a:extLst>
                <a:ext uri="{FF2B5EF4-FFF2-40B4-BE49-F238E27FC236}">
                  <a16:creationId xmlns:a16="http://schemas.microsoft.com/office/drawing/2014/main" id="{017AA481-15CF-4F09-B20B-21E13C21E820}"/>
                </a:ext>
              </a:extLst>
            </p:cNvPr>
            <p:cNvSpPr>
              <a:spLocks noChangeArrowheads="1"/>
            </p:cNvSpPr>
            <p:nvPr/>
          </p:nvSpPr>
          <p:spPr bwMode="gray">
            <a:xfrm>
              <a:off x="3184699"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6">
              <a:extLst>
                <a:ext uri="{FF2B5EF4-FFF2-40B4-BE49-F238E27FC236}">
                  <a16:creationId xmlns:a16="http://schemas.microsoft.com/office/drawing/2014/main" id="{7E5E5B87-1FE0-4F3A-BF60-6118C187268B}"/>
                </a:ext>
              </a:extLst>
            </p:cNvPr>
            <p:cNvSpPr>
              <a:spLocks noChangeArrowheads="1"/>
            </p:cNvSpPr>
            <p:nvPr/>
          </p:nvSpPr>
          <p:spPr bwMode="gray">
            <a:xfrm>
              <a:off x="2984119"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67">
              <a:extLst>
                <a:ext uri="{FF2B5EF4-FFF2-40B4-BE49-F238E27FC236}">
                  <a16:creationId xmlns:a16="http://schemas.microsoft.com/office/drawing/2014/main" id="{B31CC1F1-6129-48FA-8DC4-A8196CD3D12A}"/>
                </a:ext>
              </a:extLst>
            </p:cNvPr>
            <p:cNvSpPr>
              <a:spLocks noChangeArrowheads="1"/>
            </p:cNvSpPr>
            <p:nvPr/>
          </p:nvSpPr>
          <p:spPr bwMode="gray">
            <a:xfrm>
              <a:off x="2984119"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Oval 68">
              <a:extLst>
                <a:ext uri="{FF2B5EF4-FFF2-40B4-BE49-F238E27FC236}">
                  <a16:creationId xmlns:a16="http://schemas.microsoft.com/office/drawing/2014/main" id="{9298E3C6-B520-4FE5-97AA-53D123546A97}"/>
                </a:ext>
              </a:extLst>
            </p:cNvPr>
            <p:cNvSpPr>
              <a:spLocks noChangeArrowheads="1"/>
            </p:cNvSpPr>
            <p:nvPr/>
          </p:nvSpPr>
          <p:spPr bwMode="gray">
            <a:xfrm>
              <a:off x="2984119"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Oval 69">
              <a:extLst>
                <a:ext uri="{FF2B5EF4-FFF2-40B4-BE49-F238E27FC236}">
                  <a16:creationId xmlns:a16="http://schemas.microsoft.com/office/drawing/2014/main" id="{824884F1-60C6-454B-B3D0-68EDCBC39736}"/>
                </a:ext>
              </a:extLst>
            </p:cNvPr>
            <p:cNvSpPr>
              <a:spLocks noChangeArrowheads="1"/>
            </p:cNvSpPr>
            <p:nvPr/>
          </p:nvSpPr>
          <p:spPr bwMode="gray">
            <a:xfrm>
              <a:off x="2786748"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Oval 70">
              <a:extLst>
                <a:ext uri="{FF2B5EF4-FFF2-40B4-BE49-F238E27FC236}">
                  <a16:creationId xmlns:a16="http://schemas.microsoft.com/office/drawing/2014/main" id="{AEAA2A6B-C2C6-44F9-A089-7F6114B3CCDB}"/>
                </a:ext>
              </a:extLst>
            </p:cNvPr>
            <p:cNvSpPr>
              <a:spLocks noChangeArrowheads="1"/>
            </p:cNvSpPr>
            <p:nvPr/>
          </p:nvSpPr>
          <p:spPr bwMode="gray">
            <a:xfrm>
              <a:off x="2786748"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Oval 71">
              <a:extLst>
                <a:ext uri="{FF2B5EF4-FFF2-40B4-BE49-F238E27FC236}">
                  <a16:creationId xmlns:a16="http://schemas.microsoft.com/office/drawing/2014/main" id="{AC64A04B-4D25-4944-ACEA-036A0F3671AE}"/>
                </a:ext>
              </a:extLst>
            </p:cNvPr>
            <p:cNvSpPr>
              <a:spLocks noChangeArrowheads="1"/>
            </p:cNvSpPr>
            <p:nvPr/>
          </p:nvSpPr>
          <p:spPr bwMode="gray">
            <a:xfrm>
              <a:off x="2581354"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Oval 72">
              <a:extLst>
                <a:ext uri="{FF2B5EF4-FFF2-40B4-BE49-F238E27FC236}">
                  <a16:creationId xmlns:a16="http://schemas.microsoft.com/office/drawing/2014/main" id="{1A944AE7-3917-49D6-A482-B17CFD24B32A}"/>
                </a:ext>
              </a:extLst>
            </p:cNvPr>
            <p:cNvSpPr>
              <a:spLocks noChangeArrowheads="1"/>
            </p:cNvSpPr>
            <p:nvPr/>
          </p:nvSpPr>
          <p:spPr bwMode="gray">
            <a:xfrm>
              <a:off x="4864761" y="2426097"/>
              <a:ext cx="1469853" cy="1474669"/>
            </a:xfrm>
            <a:prstGeom prst="ellipse">
              <a:avLst/>
            </a:pr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51">
              <a:extLst>
                <a:ext uri="{FF2B5EF4-FFF2-40B4-BE49-F238E27FC236}">
                  <a16:creationId xmlns:a16="http://schemas.microsoft.com/office/drawing/2014/main" id="{3A1F06A6-824F-4ACA-B063-E778E2528933}"/>
                </a:ext>
              </a:extLst>
            </p:cNvPr>
            <p:cNvSpPr>
              <a:spLocks/>
            </p:cNvSpPr>
            <p:nvPr/>
          </p:nvSpPr>
          <p:spPr bwMode="gray">
            <a:xfrm>
              <a:off x="3970975" y="3109676"/>
              <a:ext cx="3260635" cy="1633529"/>
            </a:xfrm>
            <a:custGeom>
              <a:avLst/>
              <a:gdLst>
                <a:gd name="T0" fmla="*/ 554 w 1108"/>
                <a:gd name="T1" fmla="*/ 554 h 554"/>
                <a:gd name="T2" fmla="*/ 162 w 1108"/>
                <a:gd name="T3" fmla="*/ 392 h 554"/>
                <a:gd name="T4" fmla="*/ 0 w 1108"/>
                <a:gd name="T5" fmla="*/ 0 h 554"/>
                <a:gd name="T6" fmla="*/ 8 w 1108"/>
                <a:gd name="T7" fmla="*/ 0 h 554"/>
                <a:gd name="T8" fmla="*/ 168 w 1108"/>
                <a:gd name="T9" fmla="*/ 386 h 554"/>
                <a:gd name="T10" fmla="*/ 554 w 1108"/>
                <a:gd name="T11" fmla="*/ 546 h 554"/>
                <a:gd name="T12" fmla="*/ 940 w 1108"/>
                <a:gd name="T13" fmla="*/ 386 h 554"/>
                <a:gd name="T14" fmla="*/ 1100 w 1108"/>
                <a:gd name="T15" fmla="*/ 0 h 554"/>
                <a:gd name="T16" fmla="*/ 1108 w 1108"/>
                <a:gd name="T17" fmla="*/ 0 h 554"/>
                <a:gd name="T18" fmla="*/ 946 w 1108"/>
                <a:gd name="T19" fmla="*/ 392 h 554"/>
                <a:gd name="T20" fmla="*/ 554 w 1108"/>
                <a:gd name="T21"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8" h="554">
                  <a:moveTo>
                    <a:pt x="554" y="554"/>
                  </a:moveTo>
                  <a:cubicBezTo>
                    <a:pt x="406" y="554"/>
                    <a:pt x="267" y="496"/>
                    <a:pt x="162" y="392"/>
                  </a:cubicBezTo>
                  <a:cubicBezTo>
                    <a:pt x="57" y="287"/>
                    <a:pt x="0" y="148"/>
                    <a:pt x="0" y="0"/>
                  </a:cubicBezTo>
                  <a:cubicBezTo>
                    <a:pt x="8" y="0"/>
                    <a:pt x="8" y="0"/>
                    <a:pt x="8" y="0"/>
                  </a:cubicBezTo>
                  <a:cubicBezTo>
                    <a:pt x="8" y="146"/>
                    <a:pt x="65" y="283"/>
                    <a:pt x="168" y="386"/>
                  </a:cubicBezTo>
                  <a:cubicBezTo>
                    <a:pt x="271" y="489"/>
                    <a:pt x="408" y="546"/>
                    <a:pt x="554" y="546"/>
                  </a:cubicBezTo>
                  <a:cubicBezTo>
                    <a:pt x="700" y="546"/>
                    <a:pt x="837" y="489"/>
                    <a:pt x="940" y="386"/>
                  </a:cubicBezTo>
                  <a:cubicBezTo>
                    <a:pt x="1043" y="283"/>
                    <a:pt x="1100" y="146"/>
                    <a:pt x="1100" y="0"/>
                  </a:cubicBezTo>
                  <a:cubicBezTo>
                    <a:pt x="1108" y="0"/>
                    <a:pt x="1108" y="0"/>
                    <a:pt x="1108" y="0"/>
                  </a:cubicBezTo>
                  <a:cubicBezTo>
                    <a:pt x="1108" y="148"/>
                    <a:pt x="1051" y="287"/>
                    <a:pt x="946" y="392"/>
                  </a:cubicBezTo>
                  <a:cubicBezTo>
                    <a:pt x="841" y="496"/>
                    <a:pt x="702" y="554"/>
                    <a:pt x="554" y="554"/>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52">
              <a:extLst>
                <a:ext uri="{FF2B5EF4-FFF2-40B4-BE49-F238E27FC236}">
                  <a16:creationId xmlns:a16="http://schemas.microsoft.com/office/drawing/2014/main" id="{856313F6-E1B0-4B73-B36D-70234EC6E7E3}"/>
                </a:ext>
              </a:extLst>
            </p:cNvPr>
            <p:cNvSpPr>
              <a:spLocks/>
            </p:cNvSpPr>
            <p:nvPr/>
          </p:nvSpPr>
          <p:spPr bwMode="gray">
            <a:xfrm>
              <a:off x="4073672" y="3109676"/>
              <a:ext cx="3055240" cy="1530832"/>
            </a:xfrm>
            <a:custGeom>
              <a:avLst/>
              <a:gdLst>
                <a:gd name="T0" fmla="*/ 519 w 1038"/>
                <a:gd name="T1" fmla="*/ 519 h 519"/>
                <a:gd name="T2" fmla="*/ 152 w 1038"/>
                <a:gd name="T3" fmla="*/ 367 h 519"/>
                <a:gd name="T4" fmla="*/ 0 w 1038"/>
                <a:gd name="T5" fmla="*/ 0 h 519"/>
                <a:gd name="T6" fmla="*/ 8 w 1038"/>
                <a:gd name="T7" fmla="*/ 0 h 519"/>
                <a:gd name="T8" fmla="*/ 158 w 1038"/>
                <a:gd name="T9" fmla="*/ 361 h 519"/>
                <a:gd name="T10" fmla="*/ 519 w 1038"/>
                <a:gd name="T11" fmla="*/ 511 h 519"/>
                <a:gd name="T12" fmla="*/ 880 w 1038"/>
                <a:gd name="T13" fmla="*/ 361 h 519"/>
                <a:gd name="T14" fmla="*/ 1030 w 1038"/>
                <a:gd name="T15" fmla="*/ 0 h 519"/>
                <a:gd name="T16" fmla="*/ 1038 w 1038"/>
                <a:gd name="T17" fmla="*/ 0 h 519"/>
                <a:gd name="T18" fmla="*/ 886 w 1038"/>
                <a:gd name="T19" fmla="*/ 367 h 519"/>
                <a:gd name="T20" fmla="*/ 519 w 1038"/>
                <a:gd name="T21" fmla="*/ 51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38" h="519">
                  <a:moveTo>
                    <a:pt x="519" y="519"/>
                  </a:moveTo>
                  <a:cubicBezTo>
                    <a:pt x="380" y="519"/>
                    <a:pt x="250" y="465"/>
                    <a:pt x="152" y="367"/>
                  </a:cubicBezTo>
                  <a:cubicBezTo>
                    <a:pt x="54" y="269"/>
                    <a:pt x="0" y="138"/>
                    <a:pt x="0" y="0"/>
                  </a:cubicBezTo>
                  <a:cubicBezTo>
                    <a:pt x="8" y="0"/>
                    <a:pt x="8" y="0"/>
                    <a:pt x="8" y="0"/>
                  </a:cubicBezTo>
                  <a:cubicBezTo>
                    <a:pt x="8" y="136"/>
                    <a:pt x="61" y="265"/>
                    <a:pt x="158" y="361"/>
                  </a:cubicBezTo>
                  <a:cubicBezTo>
                    <a:pt x="254" y="458"/>
                    <a:pt x="383" y="511"/>
                    <a:pt x="519" y="511"/>
                  </a:cubicBezTo>
                  <a:cubicBezTo>
                    <a:pt x="656" y="511"/>
                    <a:pt x="784" y="458"/>
                    <a:pt x="880" y="361"/>
                  </a:cubicBezTo>
                  <a:cubicBezTo>
                    <a:pt x="977" y="265"/>
                    <a:pt x="1030" y="136"/>
                    <a:pt x="1030" y="0"/>
                  </a:cubicBezTo>
                  <a:cubicBezTo>
                    <a:pt x="1038" y="0"/>
                    <a:pt x="1038" y="0"/>
                    <a:pt x="1038" y="0"/>
                  </a:cubicBezTo>
                  <a:cubicBezTo>
                    <a:pt x="1038" y="138"/>
                    <a:pt x="984" y="269"/>
                    <a:pt x="886" y="367"/>
                  </a:cubicBezTo>
                  <a:cubicBezTo>
                    <a:pt x="788" y="465"/>
                    <a:pt x="658" y="519"/>
                    <a:pt x="519" y="519"/>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53">
              <a:extLst>
                <a:ext uri="{FF2B5EF4-FFF2-40B4-BE49-F238E27FC236}">
                  <a16:creationId xmlns:a16="http://schemas.microsoft.com/office/drawing/2014/main" id="{163F98EE-165D-4DE1-B174-053983D0EBB6}"/>
                </a:ext>
              </a:extLst>
            </p:cNvPr>
            <p:cNvSpPr>
              <a:spLocks/>
            </p:cNvSpPr>
            <p:nvPr/>
          </p:nvSpPr>
          <p:spPr bwMode="gray">
            <a:xfrm>
              <a:off x="4173160" y="3109676"/>
              <a:ext cx="2856265" cy="1428134"/>
            </a:xfrm>
            <a:custGeom>
              <a:avLst/>
              <a:gdLst>
                <a:gd name="T0" fmla="*/ 485 w 970"/>
                <a:gd name="T1" fmla="*/ 484 h 484"/>
                <a:gd name="T2" fmla="*/ 142 w 970"/>
                <a:gd name="T3" fmla="*/ 342 h 484"/>
                <a:gd name="T4" fmla="*/ 0 w 970"/>
                <a:gd name="T5" fmla="*/ 0 h 484"/>
                <a:gd name="T6" fmla="*/ 9 w 970"/>
                <a:gd name="T7" fmla="*/ 0 h 484"/>
                <a:gd name="T8" fmla="*/ 148 w 970"/>
                <a:gd name="T9" fmla="*/ 337 h 484"/>
                <a:gd name="T10" fmla="*/ 485 w 970"/>
                <a:gd name="T11" fmla="*/ 476 h 484"/>
                <a:gd name="T12" fmla="*/ 822 w 970"/>
                <a:gd name="T13" fmla="*/ 337 h 484"/>
                <a:gd name="T14" fmla="*/ 961 w 970"/>
                <a:gd name="T15" fmla="*/ 0 h 484"/>
                <a:gd name="T16" fmla="*/ 970 w 970"/>
                <a:gd name="T17" fmla="*/ 0 h 484"/>
                <a:gd name="T18" fmla="*/ 828 w 970"/>
                <a:gd name="T19" fmla="*/ 342 h 484"/>
                <a:gd name="T20" fmla="*/ 485 w 970"/>
                <a:gd name="T21" fmla="*/ 484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0" h="484">
                  <a:moveTo>
                    <a:pt x="485" y="484"/>
                  </a:moveTo>
                  <a:cubicBezTo>
                    <a:pt x="356" y="484"/>
                    <a:pt x="234" y="434"/>
                    <a:pt x="142" y="342"/>
                  </a:cubicBezTo>
                  <a:cubicBezTo>
                    <a:pt x="51" y="251"/>
                    <a:pt x="0" y="129"/>
                    <a:pt x="0" y="0"/>
                  </a:cubicBezTo>
                  <a:cubicBezTo>
                    <a:pt x="9" y="0"/>
                    <a:pt x="9" y="0"/>
                    <a:pt x="9" y="0"/>
                  </a:cubicBezTo>
                  <a:cubicBezTo>
                    <a:pt x="9" y="127"/>
                    <a:pt x="58" y="247"/>
                    <a:pt x="148" y="337"/>
                  </a:cubicBezTo>
                  <a:cubicBezTo>
                    <a:pt x="238" y="426"/>
                    <a:pt x="358" y="476"/>
                    <a:pt x="485" y="476"/>
                  </a:cubicBezTo>
                  <a:cubicBezTo>
                    <a:pt x="612" y="476"/>
                    <a:pt x="732" y="426"/>
                    <a:pt x="822" y="337"/>
                  </a:cubicBezTo>
                  <a:cubicBezTo>
                    <a:pt x="912" y="247"/>
                    <a:pt x="961" y="127"/>
                    <a:pt x="961" y="0"/>
                  </a:cubicBezTo>
                  <a:cubicBezTo>
                    <a:pt x="970" y="0"/>
                    <a:pt x="970" y="0"/>
                    <a:pt x="970" y="0"/>
                  </a:cubicBezTo>
                  <a:cubicBezTo>
                    <a:pt x="970" y="129"/>
                    <a:pt x="919" y="251"/>
                    <a:pt x="828" y="342"/>
                  </a:cubicBezTo>
                  <a:cubicBezTo>
                    <a:pt x="736" y="434"/>
                    <a:pt x="614" y="484"/>
                    <a:pt x="485" y="484"/>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54">
              <a:extLst>
                <a:ext uri="{FF2B5EF4-FFF2-40B4-BE49-F238E27FC236}">
                  <a16:creationId xmlns:a16="http://schemas.microsoft.com/office/drawing/2014/main" id="{9D17AA25-CCCA-425F-85D7-828E8B2A5A92}"/>
                </a:ext>
              </a:extLst>
            </p:cNvPr>
            <p:cNvSpPr>
              <a:spLocks/>
            </p:cNvSpPr>
            <p:nvPr/>
          </p:nvSpPr>
          <p:spPr bwMode="gray">
            <a:xfrm>
              <a:off x="4275857" y="3109676"/>
              <a:ext cx="2650870" cy="1323832"/>
            </a:xfrm>
            <a:custGeom>
              <a:avLst/>
              <a:gdLst>
                <a:gd name="T0" fmla="*/ 450 w 900"/>
                <a:gd name="T1" fmla="*/ 449 h 449"/>
                <a:gd name="T2" fmla="*/ 132 w 900"/>
                <a:gd name="T3" fmla="*/ 318 h 449"/>
                <a:gd name="T4" fmla="*/ 0 w 900"/>
                <a:gd name="T5" fmla="*/ 0 h 449"/>
                <a:gd name="T6" fmla="*/ 9 w 900"/>
                <a:gd name="T7" fmla="*/ 0 h 449"/>
                <a:gd name="T8" fmla="*/ 138 w 900"/>
                <a:gd name="T9" fmla="*/ 312 h 449"/>
                <a:gd name="T10" fmla="*/ 450 w 900"/>
                <a:gd name="T11" fmla="*/ 441 h 449"/>
                <a:gd name="T12" fmla="*/ 762 w 900"/>
                <a:gd name="T13" fmla="*/ 312 h 449"/>
                <a:gd name="T14" fmla="*/ 891 w 900"/>
                <a:gd name="T15" fmla="*/ 0 h 449"/>
                <a:gd name="T16" fmla="*/ 900 w 900"/>
                <a:gd name="T17" fmla="*/ 0 h 449"/>
                <a:gd name="T18" fmla="*/ 768 w 900"/>
                <a:gd name="T19" fmla="*/ 318 h 449"/>
                <a:gd name="T20" fmla="*/ 450 w 900"/>
                <a:gd name="T21" fmla="*/ 449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0" h="449">
                  <a:moveTo>
                    <a:pt x="450" y="449"/>
                  </a:moveTo>
                  <a:cubicBezTo>
                    <a:pt x="330" y="449"/>
                    <a:pt x="217" y="403"/>
                    <a:pt x="132" y="318"/>
                  </a:cubicBezTo>
                  <a:cubicBezTo>
                    <a:pt x="47" y="233"/>
                    <a:pt x="0" y="120"/>
                    <a:pt x="0" y="0"/>
                  </a:cubicBezTo>
                  <a:cubicBezTo>
                    <a:pt x="9" y="0"/>
                    <a:pt x="9" y="0"/>
                    <a:pt x="9" y="0"/>
                  </a:cubicBezTo>
                  <a:cubicBezTo>
                    <a:pt x="9" y="118"/>
                    <a:pt x="55" y="228"/>
                    <a:pt x="138" y="312"/>
                  </a:cubicBezTo>
                  <a:cubicBezTo>
                    <a:pt x="221" y="395"/>
                    <a:pt x="332" y="441"/>
                    <a:pt x="450" y="441"/>
                  </a:cubicBezTo>
                  <a:cubicBezTo>
                    <a:pt x="568" y="441"/>
                    <a:pt x="679" y="395"/>
                    <a:pt x="762" y="312"/>
                  </a:cubicBezTo>
                  <a:cubicBezTo>
                    <a:pt x="846" y="228"/>
                    <a:pt x="891" y="118"/>
                    <a:pt x="891" y="0"/>
                  </a:cubicBezTo>
                  <a:cubicBezTo>
                    <a:pt x="900" y="0"/>
                    <a:pt x="900" y="0"/>
                    <a:pt x="900" y="0"/>
                  </a:cubicBezTo>
                  <a:cubicBezTo>
                    <a:pt x="900" y="120"/>
                    <a:pt x="853" y="233"/>
                    <a:pt x="768" y="318"/>
                  </a:cubicBezTo>
                  <a:cubicBezTo>
                    <a:pt x="683" y="403"/>
                    <a:pt x="570" y="449"/>
                    <a:pt x="450" y="449"/>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55">
              <a:extLst>
                <a:ext uri="{FF2B5EF4-FFF2-40B4-BE49-F238E27FC236}">
                  <a16:creationId xmlns:a16="http://schemas.microsoft.com/office/drawing/2014/main" id="{CE7532E1-0727-4DEA-9DC1-FD03552143A4}"/>
                </a:ext>
              </a:extLst>
            </p:cNvPr>
            <p:cNvSpPr>
              <a:spLocks/>
            </p:cNvSpPr>
            <p:nvPr/>
          </p:nvSpPr>
          <p:spPr bwMode="gray">
            <a:xfrm>
              <a:off x="4380159" y="3109676"/>
              <a:ext cx="2442267" cy="1224344"/>
            </a:xfrm>
            <a:custGeom>
              <a:avLst/>
              <a:gdLst>
                <a:gd name="T0" fmla="*/ 415 w 830"/>
                <a:gd name="T1" fmla="*/ 415 h 415"/>
                <a:gd name="T2" fmla="*/ 122 w 830"/>
                <a:gd name="T3" fmla="*/ 293 h 415"/>
                <a:gd name="T4" fmla="*/ 0 w 830"/>
                <a:gd name="T5" fmla="*/ 0 h 415"/>
                <a:gd name="T6" fmla="*/ 8 w 830"/>
                <a:gd name="T7" fmla="*/ 0 h 415"/>
                <a:gd name="T8" fmla="*/ 128 w 830"/>
                <a:gd name="T9" fmla="*/ 287 h 415"/>
                <a:gd name="T10" fmla="*/ 415 w 830"/>
                <a:gd name="T11" fmla="*/ 406 h 415"/>
                <a:gd name="T12" fmla="*/ 703 w 830"/>
                <a:gd name="T13" fmla="*/ 287 h 415"/>
                <a:gd name="T14" fmla="*/ 822 w 830"/>
                <a:gd name="T15" fmla="*/ 0 h 415"/>
                <a:gd name="T16" fmla="*/ 830 w 830"/>
                <a:gd name="T17" fmla="*/ 0 h 415"/>
                <a:gd name="T18" fmla="*/ 708 w 830"/>
                <a:gd name="T19" fmla="*/ 293 h 415"/>
                <a:gd name="T20" fmla="*/ 415 w 830"/>
                <a:gd name="T21" fmla="*/ 41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0" h="415">
                  <a:moveTo>
                    <a:pt x="415" y="415"/>
                  </a:moveTo>
                  <a:cubicBezTo>
                    <a:pt x="304" y="415"/>
                    <a:pt x="200" y="371"/>
                    <a:pt x="122" y="293"/>
                  </a:cubicBezTo>
                  <a:cubicBezTo>
                    <a:pt x="43" y="215"/>
                    <a:pt x="0" y="111"/>
                    <a:pt x="0" y="0"/>
                  </a:cubicBezTo>
                  <a:cubicBezTo>
                    <a:pt x="8" y="0"/>
                    <a:pt x="8" y="0"/>
                    <a:pt x="8" y="0"/>
                  </a:cubicBezTo>
                  <a:cubicBezTo>
                    <a:pt x="8" y="108"/>
                    <a:pt x="51" y="210"/>
                    <a:pt x="128" y="287"/>
                  </a:cubicBezTo>
                  <a:cubicBezTo>
                    <a:pt x="204" y="364"/>
                    <a:pt x="306" y="406"/>
                    <a:pt x="415" y="406"/>
                  </a:cubicBezTo>
                  <a:cubicBezTo>
                    <a:pt x="524" y="406"/>
                    <a:pt x="626" y="364"/>
                    <a:pt x="703" y="287"/>
                  </a:cubicBezTo>
                  <a:cubicBezTo>
                    <a:pt x="779" y="210"/>
                    <a:pt x="822" y="108"/>
                    <a:pt x="822" y="0"/>
                  </a:cubicBezTo>
                  <a:cubicBezTo>
                    <a:pt x="830" y="0"/>
                    <a:pt x="830" y="0"/>
                    <a:pt x="830" y="0"/>
                  </a:cubicBezTo>
                  <a:cubicBezTo>
                    <a:pt x="830" y="111"/>
                    <a:pt x="787" y="215"/>
                    <a:pt x="708" y="293"/>
                  </a:cubicBezTo>
                  <a:cubicBezTo>
                    <a:pt x="630" y="371"/>
                    <a:pt x="526" y="415"/>
                    <a:pt x="415" y="415"/>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56">
              <a:extLst>
                <a:ext uri="{FF2B5EF4-FFF2-40B4-BE49-F238E27FC236}">
                  <a16:creationId xmlns:a16="http://schemas.microsoft.com/office/drawing/2014/main" id="{DAC744E4-2724-482B-A808-693A93EEF62E}"/>
                </a:ext>
              </a:extLst>
            </p:cNvPr>
            <p:cNvSpPr>
              <a:spLocks/>
            </p:cNvSpPr>
            <p:nvPr/>
          </p:nvSpPr>
          <p:spPr bwMode="gray">
            <a:xfrm>
              <a:off x="4482856" y="3109676"/>
              <a:ext cx="2236872" cy="1120042"/>
            </a:xfrm>
            <a:custGeom>
              <a:avLst/>
              <a:gdLst>
                <a:gd name="T0" fmla="*/ 380 w 760"/>
                <a:gd name="T1" fmla="*/ 380 h 380"/>
                <a:gd name="T2" fmla="*/ 111 w 760"/>
                <a:gd name="T3" fmla="*/ 268 h 380"/>
                <a:gd name="T4" fmla="*/ 0 w 760"/>
                <a:gd name="T5" fmla="*/ 0 h 380"/>
                <a:gd name="T6" fmla="*/ 8 w 760"/>
                <a:gd name="T7" fmla="*/ 0 h 380"/>
                <a:gd name="T8" fmla="*/ 117 w 760"/>
                <a:gd name="T9" fmla="*/ 263 h 380"/>
                <a:gd name="T10" fmla="*/ 380 w 760"/>
                <a:gd name="T11" fmla="*/ 371 h 380"/>
                <a:gd name="T12" fmla="*/ 643 w 760"/>
                <a:gd name="T13" fmla="*/ 263 h 380"/>
                <a:gd name="T14" fmla="*/ 752 w 760"/>
                <a:gd name="T15" fmla="*/ 0 h 380"/>
                <a:gd name="T16" fmla="*/ 760 w 760"/>
                <a:gd name="T17" fmla="*/ 0 h 380"/>
                <a:gd name="T18" fmla="*/ 649 w 760"/>
                <a:gd name="T19" fmla="*/ 268 h 380"/>
                <a:gd name="T20" fmla="*/ 380 w 760"/>
                <a:gd name="T2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0" h="380">
                  <a:moveTo>
                    <a:pt x="380" y="380"/>
                  </a:moveTo>
                  <a:cubicBezTo>
                    <a:pt x="279" y="380"/>
                    <a:pt x="183" y="340"/>
                    <a:pt x="111" y="268"/>
                  </a:cubicBezTo>
                  <a:cubicBezTo>
                    <a:pt x="40" y="197"/>
                    <a:pt x="0" y="101"/>
                    <a:pt x="0" y="0"/>
                  </a:cubicBezTo>
                  <a:cubicBezTo>
                    <a:pt x="8" y="0"/>
                    <a:pt x="8" y="0"/>
                    <a:pt x="8" y="0"/>
                  </a:cubicBezTo>
                  <a:cubicBezTo>
                    <a:pt x="8" y="99"/>
                    <a:pt x="47" y="192"/>
                    <a:pt x="117" y="263"/>
                  </a:cubicBezTo>
                  <a:cubicBezTo>
                    <a:pt x="187" y="333"/>
                    <a:pt x="281" y="371"/>
                    <a:pt x="380" y="371"/>
                  </a:cubicBezTo>
                  <a:cubicBezTo>
                    <a:pt x="479" y="371"/>
                    <a:pt x="573" y="333"/>
                    <a:pt x="643" y="263"/>
                  </a:cubicBezTo>
                  <a:cubicBezTo>
                    <a:pt x="713" y="192"/>
                    <a:pt x="752" y="99"/>
                    <a:pt x="752" y="0"/>
                  </a:cubicBezTo>
                  <a:cubicBezTo>
                    <a:pt x="760" y="0"/>
                    <a:pt x="760" y="0"/>
                    <a:pt x="760" y="0"/>
                  </a:cubicBezTo>
                  <a:cubicBezTo>
                    <a:pt x="760" y="101"/>
                    <a:pt x="721" y="197"/>
                    <a:pt x="649" y="268"/>
                  </a:cubicBezTo>
                  <a:cubicBezTo>
                    <a:pt x="577" y="340"/>
                    <a:pt x="482" y="380"/>
                    <a:pt x="380" y="38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57">
              <a:extLst>
                <a:ext uri="{FF2B5EF4-FFF2-40B4-BE49-F238E27FC236}">
                  <a16:creationId xmlns:a16="http://schemas.microsoft.com/office/drawing/2014/main" id="{F771CAC6-64D5-4D78-8485-13B84FEB0F39}"/>
                </a:ext>
              </a:extLst>
            </p:cNvPr>
            <p:cNvSpPr>
              <a:spLocks noEditPoints="1"/>
            </p:cNvSpPr>
            <p:nvPr/>
          </p:nvSpPr>
          <p:spPr bwMode="gray">
            <a:xfrm>
              <a:off x="3873091" y="1373449"/>
              <a:ext cx="3453192" cy="3101779"/>
            </a:xfrm>
            <a:custGeom>
              <a:avLst/>
              <a:gdLst>
                <a:gd name="T0" fmla="*/ 284 w 1173"/>
                <a:gd name="T1" fmla="*/ 1052 h 1052"/>
                <a:gd name="T2" fmla="*/ 185 w 1173"/>
                <a:gd name="T3" fmla="*/ 1013 h 1052"/>
                <a:gd name="T4" fmla="*/ 50 w 1173"/>
                <a:gd name="T5" fmla="*/ 820 h 1052"/>
                <a:gd name="T6" fmla="*/ 1 w 1173"/>
                <a:gd name="T7" fmla="*/ 581 h 1052"/>
                <a:gd name="T8" fmla="*/ 175 w 1173"/>
                <a:gd name="T9" fmla="*/ 171 h 1052"/>
                <a:gd name="T10" fmla="*/ 587 w 1173"/>
                <a:gd name="T11" fmla="*/ 0 h 1052"/>
                <a:gd name="T12" fmla="*/ 590 w 1173"/>
                <a:gd name="T13" fmla="*/ 0 h 1052"/>
                <a:gd name="T14" fmla="*/ 1002 w 1173"/>
                <a:gd name="T15" fmla="*/ 173 h 1052"/>
                <a:gd name="T16" fmla="*/ 1173 w 1173"/>
                <a:gd name="T17" fmla="*/ 586 h 1052"/>
                <a:gd name="T18" fmla="*/ 1124 w 1173"/>
                <a:gd name="T19" fmla="*/ 822 h 1052"/>
                <a:gd name="T20" fmla="*/ 990 w 1173"/>
                <a:gd name="T21" fmla="*/ 1012 h 1052"/>
                <a:gd name="T22" fmla="*/ 890 w 1173"/>
                <a:gd name="T23" fmla="*/ 1052 h 1052"/>
                <a:gd name="T24" fmla="*/ 890 w 1173"/>
                <a:gd name="T25" fmla="*/ 1052 h 1052"/>
                <a:gd name="T26" fmla="*/ 803 w 1173"/>
                <a:gd name="T27" fmla="*/ 1022 h 1052"/>
                <a:gd name="T28" fmla="*/ 587 w 1173"/>
                <a:gd name="T29" fmla="*/ 951 h 1052"/>
                <a:gd name="T30" fmla="*/ 371 w 1173"/>
                <a:gd name="T31" fmla="*/ 1022 h 1052"/>
                <a:gd name="T32" fmla="*/ 284 w 1173"/>
                <a:gd name="T33" fmla="*/ 1052 h 1052"/>
                <a:gd name="T34" fmla="*/ 587 w 1173"/>
                <a:gd name="T35" fmla="*/ 344 h 1052"/>
                <a:gd name="T36" fmla="*/ 412 w 1173"/>
                <a:gd name="T37" fmla="*/ 415 h 1052"/>
                <a:gd name="T38" fmla="*/ 344 w 1173"/>
                <a:gd name="T39" fmla="*/ 587 h 1052"/>
                <a:gd name="T40" fmla="*/ 411 w 1173"/>
                <a:gd name="T41" fmla="*/ 759 h 1052"/>
                <a:gd name="T42" fmla="*/ 587 w 1173"/>
                <a:gd name="T43" fmla="*/ 829 h 1052"/>
                <a:gd name="T44" fmla="*/ 763 w 1173"/>
                <a:gd name="T45" fmla="*/ 759 h 1052"/>
                <a:gd name="T46" fmla="*/ 830 w 1173"/>
                <a:gd name="T47" fmla="*/ 587 h 1052"/>
                <a:gd name="T48" fmla="*/ 762 w 1173"/>
                <a:gd name="T49" fmla="*/ 415 h 1052"/>
                <a:gd name="T50" fmla="*/ 587 w 1173"/>
                <a:gd name="T51" fmla="*/ 344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73" h="1052">
                  <a:moveTo>
                    <a:pt x="284" y="1052"/>
                  </a:moveTo>
                  <a:cubicBezTo>
                    <a:pt x="247" y="1052"/>
                    <a:pt x="212" y="1038"/>
                    <a:pt x="185" y="1013"/>
                  </a:cubicBezTo>
                  <a:cubicBezTo>
                    <a:pt x="127" y="958"/>
                    <a:pt x="81" y="893"/>
                    <a:pt x="50" y="820"/>
                  </a:cubicBezTo>
                  <a:cubicBezTo>
                    <a:pt x="17" y="745"/>
                    <a:pt x="0" y="664"/>
                    <a:pt x="1" y="581"/>
                  </a:cubicBezTo>
                  <a:cubicBezTo>
                    <a:pt x="2" y="427"/>
                    <a:pt x="64" y="281"/>
                    <a:pt x="175" y="171"/>
                  </a:cubicBezTo>
                  <a:cubicBezTo>
                    <a:pt x="286" y="61"/>
                    <a:pt x="432" y="0"/>
                    <a:pt x="587" y="0"/>
                  </a:cubicBezTo>
                  <a:cubicBezTo>
                    <a:pt x="590" y="0"/>
                    <a:pt x="590" y="0"/>
                    <a:pt x="590" y="0"/>
                  </a:cubicBezTo>
                  <a:cubicBezTo>
                    <a:pt x="746" y="1"/>
                    <a:pt x="893" y="63"/>
                    <a:pt x="1002" y="173"/>
                  </a:cubicBezTo>
                  <a:cubicBezTo>
                    <a:pt x="1112" y="284"/>
                    <a:pt x="1173" y="430"/>
                    <a:pt x="1173" y="586"/>
                  </a:cubicBezTo>
                  <a:cubicBezTo>
                    <a:pt x="1173" y="668"/>
                    <a:pt x="1156" y="747"/>
                    <a:pt x="1124" y="822"/>
                  </a:cubicBezTo>
                  <a:cubicBezTo>
                    <a:pt x="1092" y="894"/>
                    <a:pt x="1047" y="958"/>
                    <a:pt x="990" y="1012"/>
                  </a:cubicBezTo>
                  <a:cubicBezTo>
                    <a:pt x="963" y="1038"/>
                    <a:pt x="927" y="1052"/>
                    <a:pt x="890" y="1052"/>
                  </a:cubicBezTo>
                  <a:cubicBezTo>
                    <a:pt x="890" y="1052"/>
                    <a:pt x="890" y="1052"/>
                    <a:pt x="890" y="1052"/>
                  </a:cubicBezTo>
                  <a:cubicBezTo>
                    <a:pt x="858" y="1052"/>
                    <a:pt x="828" y="1042"/>
                    <a:pt x="803" y="1022"/>
                  </a:cubicBezTo>
                  <a:cubicBezTo>
                    <a:pt x="743" y="976"/>
                    <a:pt x="668" y="951"/>
                    <a:pt x="587" y="951"/>
                  </a:cubicBezTo>
                  <a:cubicBezTo>
                    <a:pt x="506" y="951"/>
                    <a:pt x="431" y="976"/>
                    <a:pt x="371" y="1022"/>
                  </a:cubicBezTo>
                  <a:cubicBezTo>
                    <a:pt x="346" y="1042"/>
                    <a:pt x="316" y="1052"/>
                    <a:pt x="284" y="1052"/>
                  </a:cubicBezTo>
                  <a:close/>
                  <a:moveTo>
                    <a:pt x="587" y="344"/>
                  </a:moveTo>
                  <a:cubicBezTo>
                    <a:pt x="518" y="344"/>
                    <a:pt x="456" y="369"/>
                    <a:pt x="412" y="415"/>
                  </a:cubicBezTo>
                  <a:cubicBezTo>
                    <a:pt x="368" y="460"/>
                    <a:pt x="344" y="521"/>
                    <a:pt x="344" y="587"/>
                  </a:cubicBezTo>
                  <a:cubicBezTo>
                    <a:pt x="344" y="653"/>
                    <a:pt x="368" y="714"/>
                    <a:pt x="411" y="759"/>
                  </a:cubicBezTo>
                  <a:cubicBezTo>
                    <a:pt x="456" y="804"/>
                    <a:pt x="518" y="829"/>
                    <a:pt x="587" y="829"/>
                  </a:cubicBezTo>
                  <a:cubicBezTo>
                    <a:pt x="656" y="829"/>
                    <a:pt x="718" y="804"/>
                    <a:pt x="763" y="759"/>
                  </a:cubicBezTo>
                  <a:cubicBezTo>
                    <a:pt x="806" y="714"/>
                    <a:pt x="830" y="653"/>
                    <a:pt x="830" y="587"/>
                  </a:cubicBezTo>
                  <a:cubicBezTo>
                    <a:pt x="830" y="521"/>
                    <a:pt x="806" y="460"/>
                    <a:pt x="762" y="415"/>
                  </a:cubicBezTo>
                  <a:cubicBezTo>
                    <a:pt x="718" y="369"/>
                    <a:pt x="656" y="344"/>
                    <a:pt x="587" y="344"/>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58">
              <a:extLst>
                <a:ext uri="{FF2B5EF4-FFF2-40B4-BE49-F238E27FC236}">
                  <a16:creationId xmlns:a16="http://schemas.microsoft.com/office/drawing/2014/main" id="{BE27E538-34C0-42A2-8236-7F46AD7AC35C}"/>
                </a:ext>
              </a:extLst>
            </p:cNvPr>
            <p:cNvSpPr>
              <a:spLocks noEditPoints="1"/>
            </p:cNvSpPr>
            <p:nvPr/>
          </p:nvSpPr>
          <p:spPr bwMode="gray">
            <a:xfrm>
              <a:off x="3776813" y="1277171"/>
              <a:ext cx="3647354" cy="3297546"/>
            </a:xfrm>
            <a:custGeom>
              <a:avLst/>
              <a:gdLst>
                <a:gd name="T0" fmla="*/ 620 w 1239"/>
                <a:gd name="T1" fmla="*/ 67 h 1119"/>
                <a:gd name="T2" fmla="*/ 623 w 1239"/>
                <a:gd name="T3" fmla="*/ 67 h 1119"/>
                <a:gd name="T4" fmla="*/ 1172 w 1239"/>
                <a:gd name="T5" fmla="*/ 619 h 1119"/>
                <a:gd name="T6" fmla="*/ 1000 w 1239"/>
                <a:gd name="T7" fmla="*/ 1020 h 1119"/>
                <a:gd name="T8" fmla="*/ 923 w 1239"/>
                <a:gd name="T9" fmla="*/ 1051 h 1119"/>
                <a:gd name="T10" fmla="*/ 856 w 1239"/>
                <a:gd name="T11" fmla="*/ 1029 h 1119"/>
                <a:gd name="T12" fmla="*/ 620 w 1239"/>
                <a:gd name="T13" fmla="*/ 951 h 1119"/>
                <a:gd name="T14" fmla="*/ 384 w 1239"/>
                <a:gd name="T15" fmla="*/ 1029 h 1119"/>
                <a:gd name="T16" fmla="*/ 317 w 1239"/>
                <a:gd name="T17" fmla="*/ 1051 h 1119"/>
                <a:gd name="T18" fmla="*/ 241 w 1239"/>
                <a:gd name="T19" fmla="*/ 1021 h 1119"/>
                <a:gd name="T20" fmla="*/ 68 w 1239"/>
                <a:gd name="T21" fmla="*/ 615 h 1119"/>
                <a:gd name="T22" fmla="*/ 620 w 1239"/>
                <a:gd name="T23" fmla="*/ 67 h 1119"/>
                <a:gd name="T24" fmla="*/ 620 w 1239"/>
                <a:gd name="T25" fmla="*/ 895 h 1119"/>
                <a:gd name="T26" fmla="*/ 896 w 1239"/>
                <a:gd name="T27" fmla="*/ 620 h 1119"/>
                <a:gd name="T28" fmla="*/ 620 w 1239"/>
                <a:gd name="T29" fmla="*/ 343 h 1119"/>
                <a:gd name="T30" fmla="*/ 344 w 1239"/>
                <a:gd name="T31" fmla="*/ 620 h 1119"/>
                <a:gd name="T32" fmla="*/ 620 w 1239"/>
                <a:gd name="T33" fmla="*/ 895 h 1119"/>
                <a:gd name="T34" fmla="*/ 620 w 1239"/>
                <a:gd name="T35" fmla="*/ 0 h 1119"/>
                <a:gd name="T36" fmla="*/ 381 w 1239"/>
                <a:gd name="T37" fmla="*/ 48 h 1119"/>
                <a:gd name="T38" fmla="*/ 185 w 1239"/>
                <a:gd name="T39" fmla="*/ 180 h 1119"/>
                <a:gd name="T40" fmla="*/ 51 w 1239"/>
                <a:gd name="T41" fmla="*/ 375 h 1119"/>
                <a:gd name="T42" fmla="*/ 1 w 1239"/>
                <a:gd name="T43" fmla="*/ 614 h 1119"/>
                <a:gd name="T44" fmla="*/ 52 w 1239"/>
                <a:gd name="T45" fmla="*/ 867 h 1119"/>
                <a:gd name="T46" fmla="*/ 195 w 1239"/>
                <a:gd name="T47" fmla="*/ 1070 h 1119"/>
                <a:gd name="T48" fmla="*/ 317 w 1239"/>
                <a:gd name="T49" fmla="*/ 1119 h 1119"/>
                <a:gd name="T50" fmla="*/ 425 w 1239"/>
                <a:gd name="T51" fmla="*/ 1082 h 1119"/>
                <a:gd name="T52" fmla="*/ 620 w 1239"/>
                <a:gd name="T53" fmla="*/ 1018 h 1119"/>
                <a:gd name="T54" fmla="*/ 815 w 1239"/>
                <a:gd name="T55" fmla="*/ 1082 h 1119"/>
                <a:gd name="T56" fmla="*/ 923 w 1239"/>
                <a:gd name="T57" fmla="*/ 1118 h 1119"/>
                <a:gd name="T58" fmla="*/ 1046 w 1239"/>
                <a:gd name="T59" fmla="*/ 1069 h 1119"/>
                <a:gd name="T60" fmla="*/ 1187 w 1239"/>
                <a:gd name="T61" fmla="*/ 868 h 1119"/>
                <a:gd name="T62" fmla="*/ 1239 w 1239"/>
                <a:gd name="T63" fmla="*/ 619 h 1119"/>
                <a:gd name="T64" fmla="*/ 1191 w 1239"/>
                <a:gd name="T65" fmla="*/ 379 h 1119"/>
                <a:gd name="T66" fmla="*/ 1059 w 1239"/>
                <a:gd name="T67" fmla="*/ 182 h 1119"/>
                <a:gd name="T68" fmla="*/ 864 w 1239"/>
                <a:gd name="T69" fmla="*/ 50 h 1119"/>
                <a:gd name="T70" fmla="*/ 624 w 1239"/>
                <a:gd name="T71" fmla="*/ 0 h 1119"/>
                <a:gd name="T72" fmla="*/ 620 w 1239"/>
                <a:gd name="T73" fmla="*/ 0 h 1119"/>
                <a:gd name="T74" fmla="*/ 620 w 1239"/>
                <a:gd name="T75" fmla="*/ 828 h 1119"/>
                <a:gd name="T76" fmla="*/ 468 w 1239"/>
                <a:gd name="T77" fmla="*/ 768 h 1119"/>
                <a:gd name="T78" fmla="*/ 411 w 1239"/>
                <a:gd name="T79" fmla="*/ 620 h 1119"/>
                <a:gd name="T80" fmla="*/ 469 w 1239"/>
                <a:gd name="T81" fmla="*/ 471 h 1119"/>
                <a:gd name="T82" fmla="*/ 620 w 1239"/>
                <a:gd name="T83" fmla="*/ 410 h 1119"/>
                <a:gd name="T84" fmla="*/ 771 w 1239"/>
                <a:gd name="T85" fmla="*/ 471 h 1119"/>
                <a:gd name="T86" fmla="*/ 829 w 1239"/>
                <a:gd name="T87" fmla="*/ 620 h 1119"/>
                <a:gd name="T88" fmla="*/ 772 w 1239"/>
                <a:gd name="T89" fmla="*/ 768 h 1119"/>
                <a:gd name="T90" fmla="*/ 620 w 1239"/>
                <a:gd name="T91" fmla="*/ 828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9" h="1119">
                  <a:moveTo>
                    <a:pt x="620" y="67"/>
                  </a:moveTo>
                  <a:cubicBezTo>
                    <a:pt x="621" y="67"/>
                    <a:pt x="622" y="67"/>
                    <a:pt x="623" y="67"/>
                  </a:cubicBezTo>
                  <a:cubicBezTo>
                    <a:pt x="927" y="69"/>
                    <a:pt x="1172" y="315"/>
                    <a:pt x="1172" y="619"/>
                  </a:cubicBezTo>
                  <a:cubicBezTo>
                    <a:pt x="1172" y="777"/>
                    <a:pt x="1106" y="920"/>
                    <a:pt x="1000" y="1020"/>
                  </a:cubicBezTo>
                  <a:cubicBezTo>
                    <a:pt x="978" y="1041"/>
                    <a:pt x="950" y="1051"/>
                    <a:pt x="923" y="1051"/>
                  </a:cubicBezTo>
                  <a:cubicBezTo>
                    <a:pt x="899" y="1051"/>
                    <a:pt x="876" y="1044"/>
                    <a:pt x="856" y="1029"/>
                  </a:cubicBezTo>
                  <a:cubicBezTo>
                    <a:pt x="794" y="980"/>
                    <a:pt x="713" y="951"/>
                    <a:pt x="620" y="951"/>
                  </a:cubicBezTo>
                  <a:cubicBezTo>
                    <a:pt x="527" y="951"/>
                    <a:pt x="446" y="980"/>
                    <a:pt x="384" y="1029"/>
                  </a:cubicBezTo>
                  <a:cubicBezTo>
                    <a:pt x="364" y="1044"/>
                    <a:pt x="341" y="1051"/>
                    <a:pt x="317" y="1051"/>
                  </a:cubicBezTo>
                  <a:cubicBezTo>
                    <a:pt x="290" y="1051"/>
                    <a:pt x="262" y="1041"/>
                    <a:pt x="241" y="1021"/>
                  </a:cubicBezTo>
                  <a:cubicBezTo>
                    <a:pt x="133" y="920"/>
                    <a:pt x="66" y="775"/>
                    <a:pt x="68" y="615"/>
                  </a:cubicBezTo>
                  <a:cubicBezTo>
                    <a:pt x="70" y="313"/>
                    <a:pt x="319" y="67"/>
                    <a:pt x="620" y="67"/>
                  </a:cubicBezTo>
                  <a:moveTo>
                    <a:pt x="620" y="895"/>
                  </a:moveTo>
                  <a:cubicBezTo>
                    <a:pt x="784" y="895"/>
                    <a:pt x="896" y="773"/>
                    <a:pt x="896" y="620"/>
                  </a:cubicBezTo>
                  <a:cubicBezTo>
                    <a:pt x="896" y="468"/>
                    <a:pt x="784" y="343"/>
                    <a:pt x="620" y="343"/>
                  </a:cubicBezTo>
                  <a:cubicBezTo>
                    <a:pt x="456" y="343"/>
                    <a:pt x="344" y="468"/>
                    <a:pt x="344" y="620"/>
                  </a:cubicBezTo>
                  <a:cubicBezTo>
                    <a:pt x="344" y="773"/>
                    <a:pt x="456" y="895"/>
                    <a:pt x="620" y="895"/>
                  </a:cubicBezTo>
                  <a:moveTo>
                    <a:pt x="620" y="0"/>
                  </a:moveTo>
                  <a:cubicBezTo>
                    <a:pt x="537" y="0"/>
                    <a:pt x="457" y="16"/>
                    <a:pt x="381" y="48"/>
                  </a:cubicBezTo>
                  <a:cubicBezTo>
                    <a:pt x="308" y="79"/>
                    <a:pt x="241" y="124"/>
                    <a:pt x="185" y="180"/>
                  </a:cubicBezTo>
                  <a:cubicBezTo>
                    <a:pt x="128" y="236"/>
                    <a:pt x="83" y="302"/>
                    <a:pt x="51" y="375"/>
                  </a:cubicBezTo>
                  <a:cubicBezTo>
                    <a:pt x="18" y="451"/>
                    <a:pt x="1" y="531"/>
                    <a:pt x="1" y="614"/>
                  </a:cubicBezTo>
                  <a:cubicBezTo>
                    <a:pt x="0" y="702"/>
                    <a:pt x="17" y="787"/>
                    <a:pt x="52" y="867"/>
                  </a:cubicBezTo>
                  <a:cubicBezTo>
                    <a:pt x="86" y="944"/>
                    <a:pt x="134" y="1012"/>
                    <a:pt x="195" y="1070"/>
                  </a:cubicBezTo>
                  <a:cubicBezTo>
                    <a:pt x="228" y="1101"/>
                    <a:pt x="272" y="1119"/>
                    <a:pt x="317" y="1119"/>
                  </a:cubicBezTo>
                  <a:cubicBezTo>
                    <a:pt x="356" y="1119"/>
                    <a:pt x="394" y="1105"/>
                    <a:pt x="425" y="1082"/>
                  </a:cubicBezTo>
                  <a:cubicBezTo>
                    <a:pt x="479" y="1040"/>
                    <a:pt x="546" y="1018"/>
                    <a:pt x="620" y="1018"/>
                  </a:cubicBezTo>
                  <a:cubicBezTo>
                    <a:pt x="694" y="1018"/>
                    <a:pt x="761" y="1040"/>
                    <a:pt x="815" y="1082"/>
                  </a:cubicBezTo>
                  <a:cubicBezTo>
                    <a:pt x="846" y="1106"/>
                    <a:pt x="883" y="1118"/>
                    <a:pt x="923" y="1118"/>
                  </a:cubicBezTo>
                  <a:cubicBezTo>
                    <a:pt x="969" y="1118"/>
                    <a:pt x="1012" y="1101"/>
                    <a:pt x="1046" y="1069"/>
                  </a:cubicBezTo>
                  <a:cubicBezTo>
                    <a:pt x="1106" y="1012"/>
                    <a:pt x="1154" y="944"/>
                    <a:pt x="1187" y="868"/>
                  </a:cubicBezTo>
                  <a:cubicBezTo>
                    <a:pt x="1222" y="790"/>
                    <a:pt x="1239" y="706"/>
                    <a:pt x="1239" y="619"/>
                  </a:cubicBezTo>
                  <a:cubicBezTo>
                    <a:pt x="1239" y="536"/>
                    <a:pt x="1223" y="455"/>
                    <a:pt x="1191" y="379"/>
                  </a:cubicBezTo>
                  <a:cubicBezTo>
                    <a:pt x="1160" y="305"/>
                    <a:pt x="1116" y="239"/>
                    <a:pt x="1059" y="182"/>
                  </a:cubicBezTo>
                  <a:cubicBezTo>
                    <a:pt x="1003" y="126"/>
                    <a:pt x="937" y="81"/>
                    <a:pt x="864" y="50"/>
                  </a:cubicBezTo>
                  <a:cubicBezTo>
                    <a:pt x="788" y="17"/>
                    <a:pt x="707" y="0"/>
                    <a:pt x="624" y="0"/>
                  </a:cubicBezTo>
                  <a:cubicBezTo>
                    <a:pt x="622" y="0"/>
                    <a:pt x="621" y="0"/>
                    <a:pt x="620" y="0"/>
                  </a:cubicBezTo>
                  <a:close/>
                  <a:moveTo>
                    <a:pt x="620" y="828"/>
                  </a:moveTo>
                  <a:cubicBezTo>
                    <a:pt x="559" y="828"/>
                    <a:pt x="507" y="808"/>
                    <a:pt x="468" y="768"/>
                  </a:cubicBezTo>
                  <a:cubicBezTo>
                    <a:pt x="431" y="730"/>
                    <a:pt x="411" y="678"/>
                    <a:pt x="411" y="620"/>
                  </a:cubicBezTo>
                  <a:cubicBezTo>
                    <a:pt x="411" y="563"/>
                    <a:pt x="431" y="510"/>
                    <a:pt x="469" y="471"/>
                  </a:cubicBezTo>
                  <a:cubicBezTo>
                    <a:pt x="507" y="431"/>
                    <a:pt x="560" y="410"/>
                    <a:pt x="620" y="410"/>
                  </a:cubicBezTo>
                  <a:cubicBezTo>
                    <a:pt x="680" y="410"/>
                    <a:pt x="733" y="431"/>
                    <a:pt x="771" y="471"/>
                  </a:cubicBezTo>
                  <a:cubicBezTo>
                    <a:pt x="809" y="510"/>
                    <a:pt x="829" y="563"/>
                    <a:pt x="829" y="620"/>
                  </a:cubicBezTo>
                  <a:cubicBezTo>
                    <a:pt x="829" y="678"/>
                    <a:pt x="809" y="730"/>
                    <a:pt x="772" y="768"/>
                  </a:cubicBezTo>
                  <a:cubicBezTo>
                    <a:pt x="733" y="808"/>
                    <a:pt x="681" y="828"/>
                    <a:pt x="620" y="82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81">
              <a:extLst>
                <a:ext uri="{FF2B5EF4-FFF2-40B4-BE49-F238E27FC236}">
                  <a16:creationId xmlns:a16="http://schemas.microsoft.com/office/drawing/2014/main" id="{76ECD628-FFF0-4653-9F73-223F2A855362}"/>
                </a:ext>
              </a:extLst>
            </p:cNvPr>
            <p:cNvSpPr>
              <a:spLocks noChangeArrowheads="1"/>
            </p:cNvSpPr>
            <p:nvPr/>
          </p:nvSpPr>
          <p:spPr bwMode="gray">
            <a:xfrm>
              <a:off x="8048373" y="1704006"/>
              <a:ext cx="22465"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82">
              <a:extLst>
                <a:ext uri="{FF2B5EF4-FFF2-40B4-BE49-F238E27FC236}">
                  <a16:creationId xmlns:a16="http://schemas.microsoft.com/office/drawing/2014/main" id="{AC3E107A-FBB0-417F-8FD2-C0F348D17313}"/>
                </a:ext>
              </a:extLst>
            </p:cNvPr>
            <p:cNvSpPr>
              <a:spLocks noChangeArrowheads="1"/>
            </p:cNvSpPr>
            <p:nvPr/>
          </p:nvSpPr>
          <p:spPr bwMode="gray">
            <a:xfrm>
              <a:off x="8165512"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83">
              <a:extLst>
                <a:ext uri="{FF2B5EF4-FFF2-40B4-BE49-F238E27FC236}">
                  <a16:creationId xmlns:a16="http://schemas.microsoft.com/office/drawing/2014/main" id="{0705F129-AB25-4794-A5EE-B943FFB5F6D3}"/>
                </a:ext>
              </a:extLst>
            </p:cNvPr>
            <p:cNvSpPr>
              <a:spLocks noChangeArrowheads="1"/>
            </p:cNvSpPr>
            <p:nvPr/>
          </p:nvSpPr>
          <p:spPr bwMode="gray">
            <a:xfrm>
              <a:off x="8282651"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84">
              <a:extLst>
                <a:ext uri="{FF2B5EF4-FFF2-40B4-BE49-F238E27FC236}">
                  <a16:creationId xmlns:a16="http://schemas.microsoft.com/office/drawing/2014/main" id="{1A863C28-3C9A-4699-9F6F-E50A5F8B6A5A}"/>
                </a:ext>
              </a:extLst>
            </p:cNvPr>
            <p:cNvSpPr>
              <a:spLocks noChangeArrowheads="1"/>
            </p:cNvSpPr>
            <p:nvPr/>
          </p:nvSpPr>
          <p:spPr bwMode="gray">
            <a:xfrm>
              <a:off x="8401394"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85">
              <a:extLst>
                <a:ext uri="{FF2B5EF4-FFF2-40B4-BE49-F238E27FC236}">
                  <a16:creationId xmlns:a16="http://schemas.microsoft.com/office/drawing/2014/main" id="{1056DE46-121F-44F6-85FD-5BEFB0D7EC9E}"/>
                </a:ext>
              </a:extLst>
            </p:cNvPr>
            <p:cNvSpPr>
              <a:spLocks noChangeArrowheads="1"/>
            </p:cNvSpPr>
            <p:nvPr/>
          </p:nvSpPr>
          <p:spPr bwMode="gray">
            <a:xfrm>
              <a:off x="8518533"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Rectangle 86">
              <a:extLst>
                <a:ext uri="{FF2B5EF4-FFF2-40B4-BE49-F238E27FC236}">
                  <a16:creationId xmlns:a16="http://schemas.microsoft.com/office/drawing/2014/main" id="{7C517CFF-F8C9-457C-AA2E-695F9DE39353}"/>
                </a:ext>
              </a:extLst>
            </p:cNvPr>
            <p:cNvSpPr>
              <a:spLocks noChangeArrowheads="1"/>
            </p:cNvSpPr>
            <p:nvPr/>
          </p:nvSpPr>
          <p:spPr bwMode="gray">
            <a:xfrm>
              <a:off x="8637277" y="1704006"/>
              <a:ext cx="22465"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Oval 87">
              <a:extLst>
                <a:ext uri="{FF2B5EF4-FFF2-40B4-BE49-F238E27FC236}">
                  <a16:creationId xmlns:a16="http://schemas.microsoft.com/office/drawing/2014/main" id="{CBC608BA-451E-45EF-BB6C-EC593FD48C99}"/>
                </a:ext>
              </a:extLst>
            </p:cNvPr>
            <p:cNvSpPr>
              <a:spLocks noChangeArrowheads="1"/>
            </p:cNvSpPr>
            <p:nvPr/>
          </p:nvSpPr>
          <p:spPr bwMode="gray">
            <a:xfrm>
              <a:off x="7809281" y="1334938"/>
              <a:ext cx="1089553" cy="1091159"/>
            </a:xfrm>
            <a:prstGeom prst="ellipse">
              <a:avLst/>
            </a:pr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66">
              <a:extLst>
                <a:ext uri="{FF2B5EF4-FFF2-40B4-BE49-F238E27FC236}">
                  <a16:creationId xmlns:a16="http://schemas.microsoft.com/office/drawing/2014/main" id="{D1DE04BC-9703-41E7-B32E-C81F31CB9694}"/>
                </a:ext>
              </a:extLst>
            </p:cNvPr>
            <p:cNvSpPr>
              <a:spLocks noEditPoints="1"/>
            </p:cNvSpPr>
            <p:nvPr/>
          </p:nvSpPr>
          <p:spPr bwMode="gray">
            <a:xfrm>
              <a:off x="7713002" y="1238659"/>
              <a:ext cx="1285319" cy="1288530"/>
            </a:xfrm>
            <a:custGeom>
              <a:avLst/>
              <a:gdLst>
                <a:gd name="T0" fmla="*/ 218 w 437"/>
                <a:gd name="T1" fmla="*/ 67 h 437"/>
                <a:gd name="T2" fmla="*/ 370 w 437"/>
                <a:gd name="T3" fmla="*/ 218 h 437"/>
                <a:gd name="T4" fmla="*/ 218 w 437"/>
                <a:gd name="T5" fmla="*/ 370 h 437"/>
                <a:gd name="T6" fmla="*/ 67 w 437"/>
                <a:gd name="T7" fmla="*/ 218 h 437"/>
                <a:gd name="T8" fmla="*/ 218 w 437"/>
                <a:gd name="T9" fmla="*/ 67 h 437"/>
                <a:gd name="T10" fmla="*/ 218 w 437"/>
                <a:gd name="T11" fmla="*/ 0 h 437"/>
                <a:gd name="T12" fmla="*/ 0 w 437"/>
                <a:gd name="T13" fmla="*/ 218 h 437"/>
                <a:gd name="T14" fmla="*/ 218 w 437"/>
                <a:gd name="T15" fmla="*/ 437 h 437"/>
                <a:gd name="T16" fmla="*/ 437 w 437"/>
                <a:gd name="T17" fmla="*/ 218 h 437"/>
                <a:gd name="T18" fmla="*/ 218 w 437"/>
                <a:gd name="T19"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7" h="437">
                  <a:moveTo>
                    <a:pt x="218" y="67"/>
                  </a:moveTo>
                  <a:cubicBezTo>
                    <a:pt x="302" y="67"/>
                    <a:pt x="370" y="135"/>
                    <a:pt x="370" y="218"/>
                  </a:cubicBezTo>
                  <a:cubicBezTo>
                    <a:pt x="370" y="302"/>
                    <a:pt x="302" y="370"/>
                    <a:pt x="218" y="370"/>
                  </a:cubicBezTo>
                  <a:cubicBezTo>
                    <a:pt x="135" y="370"/>
                    <a:pt x="67" y="302"/>
                    <a:pt x="67" y="218"/>
                  </a:cubicBezTo>
                  <a:cubicBezTo>
                    <a:pt x="67" y="135"/>
                    <a:pt x="135" y="67"/>
                    <a:pt x="218" y="67"/>
                  </a:cubicBezTo>
                  <a:moveTo>
                    <a:pt x="218" y="0"/>
                  </a:moveTo>
                  <a:cubicBezTo>
                    <a:pt x="98" y="0"/>
                    <a:pt x="0" y="98"/>
                    <a:pt x="0" y="218"/>
                  </a:cubicBezTo>
                  <a:cubicBezTo>
                    <a:pt x="0" y="339"/>
                    <a:pt x="98" y="437"/>
                    <a:pt x="218" y="437"/>
                  </a:cubicBezTo>
                  <a:cubicBezTo>
                    <a:pt x="339" y="437"/>
                    <a:pt x="437" y="339"/>
                    <a:pt x="437" y="218"/>
                  </a:cubicBezTo>
                  <a:cubicBezTo>
                    <a:pt x="437" y="98"/>
                    <a:pt x="339" y="0"/>
                    <a:pt x="218"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67">
              <a:extLst>
                <a:ext uri="{FF2B5EF4-FFF2-40B4-BE49-F238E27FC236}">
                  <a16:creationId xmlns:a16="http://schemas.microsoft.com/office/drawing/2014/main" id="{6ECB5E76-8305-4264-B41B-C4FEC70E2473}"/>
                </a:ext>
              </a:extLst>
            </p:cNvPr>
            <p:cNvSpPr>
              <a:spLocks/>
            </p:cNvSpPr>
            <p:nvPr/>
          </p:nvSpPr>
          <p:spPr bwMode="gray">
            <a:xfrm>
              <a:off x="7506003" y="2820839"/>
              <a:ext cx="1647968" cy="2137387"/>
            </a:xfrm>
            <a:custGeom>
              <a:avLst/>
              <a:gdLst>
                <a:gd name="T0" fmla="*/ 178 w 560"/>
                <a:gd name="T1" fmla="*/ 0 h 725"/>
                <a:gd name="T2" fmla="*/ 395 w 560"/>
                <a:gd name="T3" fmla="*/ 195 h 725"/>
                <a:gd name="T4" fmla="*/ 436 w 560"/>
                <a:gd name="T5" fmla="*/ 238 h 725"/>
                <a:gd name="T6" fmla="*/ 560 w 560"/>
                <a:gd name="T7" fmla="*/ 679 h 725"/>
                <a:gd name="T8" fmla="*/ 97 w 560"/>
                <a:gd name="T9" fmla="*/ 725 h 725"/>
                <a:gd name="T10" fmla="*/ 0 w 560"/>
                <a:gd name="T11" fmla="*/ 357 h 725"/>
                <a:gd name="T12" fmla="*/ 178 w 560"/>
                <a:gd name="T13" fmla="*/ 0 h 725"/>
              </a:gdLst>
              <a:ahLst/>
              <a:cxnLst>
                <a:cxn ang="0">
                  <a:pos x="T0" y="T1"/>
                </a:cxn>
                <a:cxn ang="0">
                  <a:pos x="T2" y="T3"/>
                </a:cxn>
                <a:cxn ang="0">
                  <a:pos x="T4" y="T5"/>
                </a:cxn>
                <a:cxn ang="0">
                  <a:pos x="T6" y="T7"/>
                </a:cxn>
                <a:cxn ang="0">
                  <a:pos x="T8" y="T9"/>
                </a:cxn>
                <a:cxn ang="0">
                  <a:pos x="T10" y="T11"/>
                </a:cxn>
                <a:cxn ang="0">
                  <a:pos x="T12" y="T13"/>
                </a:cxn>
              </a:cxnLst>
              <a:rect l="0" t="0" r="r" b="b"/>
              <a:pathLst>
                <a:path w="560" h="725">
                  <a:moveTo>
                    <a:pt x="178" y="0"/>
                  </a:moveTo>
                  <a:cubicBezTo>
                    <a:pt x="395" y="195"/>
                    <a:pt x="395" y="195"/>
                    <a:pt x="395" y="195"/>
                  </a:cubicBezTo>
                  <a:cubicBezTo>
                    <a:pt x="395" y="195"/>
                    <a:pt x="426" y="234"/>
                    <a:pt x="436" y="238"/>
                  </a:cubicBezTo>
                  <a:cubicBezTo>
                    <a:pt x="447" y="243"/>
                    <a:pt x="560" y="679"/>
                    <a:pt x="560" y="679"/>
                  </a:cubicBezTo>
                  <a:cubicBezTo>
                    <a:pt x="97" y="725"/>
                    <a:pt x="97" y="725"/>
                    <a:pt x="97" y="725"/>
                  </a:cubicBezTo>
                  <a:cubicBezTo>
                    <a:pt x="0" y="357"/>
                    <a:pt x="0" y="357"/>
                    <a:pt x="0" y="357"/>
                  </a:cubicBezTo>
                  <a:lnTo>
                    <a:pt x="178" y="0"/>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68">
              <a:extLst>
                <a:ext uri="{FF2B5EF4-FFF2-40B4-BE49-F238E27FC236}">
                  <a16:creationId xmlns:a16="http://schemas.microsoft.com/office/drawing/2014/main" id="{54CD6CDE-9B11-44DD-884D-84F2E0E0FFCA}"/>
                </a:ext>
              </a:extLst>
            </p:cNvPr>
            <p:cNvSpPr>
              <a:spLocks/>
            </p:cNvSpPr>
            <p:nvPr/>
          </p:nvSpPr>
          <p:spPr bwMode="gray">
            <a:xfrm>
              <a:off x="7432190" y="1809913"/>
              <a:ext cx="324138" cy="760602"/>
            </a:xfrm>
            <a:custGeom>
              <a:avLst/>
              <a:gdLst>
                <a:gd name="T0" fmla="*/ 0 w 202"/>
                <a:gd name="T1" fmla="*/ 474 h 474"/>
                <a:gd name="T2" fmla="*/ 202 w 202"/>
                <a:gd name="T3" fmla="*/ 366 h 474"/>
                <a:gd name="T4" fmla="*/ 202 w 202"/>
                <a:gd name="T5" fmla="*/ 0 h 474"/>
                <a:gd name="T6" fmla="*/ 0 w 202"/>
                <a:gd name="T7" fmla="*/ 109 h 474"/>
                <a:gd name="T8" fmla="*/ 0 w 202"/>
                <a:gd name="T9" fmla="*/ 474 h 474"/>
              </a:gdLst>
              <a:ahLst/>
              <a:cxnLst>
                <a:cxn ang="0">
                  <a:pos x="T0" y="T1"/>
                </a:cxn>
                <a:cxn ang="0">
                  <a:pos x="T2" y="T3"/>
                </a:cxn>
                <a:cxn ang="0">
                  <a:pos x="T4" y="T5"/>
                </a:cxn>
                <a:cxn ang="0">
                  <a:pos x="T6" y="T7"/>
                </a:cxn>
                <a:cxn ang="0">
                  <a:pos x="T8" y="T9"/>
                </a:cxn>
              </a:cxnLst>
              <a:rect l="0" t="0" r="r" b="b"/>
              <a:pathLst>
                <a:path w="202" h="474">
                  <a:moveTo>
                    <a:pt x="0" y="474"/>
                  </a:moveTo>
                  <a:lnTo>
                    <a:pt x="202" y="366"/>
                  </a:lnTo>
                  <a:lnTo>
                    <a:pt x="202" y="0"/>
                  </a:lnTo>
                  <a:lnTo>
                    <a:pt x="0" y="109"/>
                  </a:lnTo>
                  <a:lnTo>
                    <a:pt x="0" y="474"/>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69">
              <a:extLst>
                <a:ext uri="{FF2B5EF4-FFF2-40B4-BE49-F238E27FC236}">
                  <a16:creationId xmlns:a16="http://schemas.microsoft.com/office/drawing/2014/main" id="{4F466637-7118-44CF-A37A-C5E59F120755}"/>
                </a:ext>
              </a:extLst>
            </p:cNvPr>
            <p:cNvSpPr>
              <a:spLocks/>
            </p:cNvSpPr>
            <p:nvPr/>
          </p:nvSpPr>
          <p:spPr bwMode="gray">
            <a:xfrm>
              <a:off x="7974559" y="3915207"/>
              <a:ext cx="895391" cy="895392"/>
            </a:xfrm>
            <a:custGeom>
              <a:avLst/>
              <a:gdLst>
                <a:gd name="T0" fmla="*/ 0 w 304"/>
                <a:gd name="T1" fmla="*/ 304 h 304"/>
                <a:gd name="T2" fmla="*/ 0 w 304"/>
                <a:gd name="T3" fmla="*/ 0 h 304"/>
                <a:gd name="T4" fmla="*/ 29 w 304"/>
                <a:gd name="T5" fmla="*/ 0 h 304"/>
                <a:gd name="T6" fmla="*/ 304 w 304"/>
                <a:gd name="T7" fmla="*/ 276 h 304"/>
                <a:gd name="T8" fmla="*/ 304 w 304"/>
                <a:gd name="T9" fmla="*/ 304 h 304"/>
                <a:gd name="T10" fmla="*/ 0 w 304"/>
                <a:gd name="T11" fmla="*/ 304 h 304"/>
              </a:gdLst>
              <a:ahLst/>
              <a:cxnLst>
                <a:cxn ang="0">
                  <a:pos x="T0" y="T1"/>
                </a:cxn>
                <a:cxn ang="0">
                  <a:pos x="T2" y="T3"/>
                </a:cxn>
                <a:cxn ang="0">
                  <a:pos x="T4" y="T5"/>
                </a:cxn>
                <a:cxn ang="0">
                  <a:pos x="T6" y="T7"/>
                </a:cxn>
                <a:cxn ang="0">
                  <a:pos x="T8" y="T9"/>
                </a:cxn>
                <a:cxn ang="0">
                  <a:pos x="T10" y="T11"/>
                </a:cxn>
              </a:cxnLst>
              <a:rect l="0" t="0" r="r" b="b"/>
              <a:pathLst>
                <a:path w="304" h="304">
                  <a:moveTo>
                    <a:pt x="0" y="304"/>
                  </a:moveTo>
                  <a:cubicBezTo>
                    <a:pt x="0" y="0"/>
                    <a:pt x="0" y="0"/>
                    <a:pt x="0" y="0"/>
                  </a:cubicBezTo>
                  <a:cubicBezTo>
                    <a:pt x="29" y="0"/>
                    <a:pt x="29" y="0"/>
                    <a:pt x="29" y="0"/>
                  </a:cubicBezTo>
                  <a:cubicBezTo>
                    <a:pt x="180" y="0"/>
                    <a:pt x="304" y="124"/>
                    <a:pt x="304" y="276"/>
                  </a:cubicBezTo>
                  <a:cubicBezTo>
                    <a:pt x="304" y="304"/>
                    <a:pt x="304" y="304"/>
                    <a:pt x="304" y="304"/>
                  </a:cubicBezTo>
                  <a:lnTo>
                    <a:pt x="0" y="30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70">
              <a:extLst>
                <a:ext uri="{FF2B5EF4-FFF2-40B4-BE49-F238E27FC236}">
                  <a16:creationId xmlns:a16="http://schemas.microsoft.com/office/drawing/2014/main" id="{0661101A-237C-4FB2-A587-235AC565D634}"/>
                </a:ext>
              </a:extLst>
            </p:cNvPr>
            <p:cNvSpPr>
              <a:spLocks noEditPoints="1"/>
            </p:cNvSpPr>
            <p:nvPr/>
          </p:nvSpPr>
          <p:spPr bwMode="gray">
            <a:xfrm>
              <a:off x="7891118" y="3831766"/>
              <a:ext cx="1060669" cy="1062275"/>
            </a:xfrm>
            <a:custGeom>
              <a:avLst/>
              <a:gdLst>
                <a:gd name="T0" fmla="*/ 57 w 360"/>
                <a:gd name="T1" fmla="*/ 57 h 360"/>
                <a:gd name="T2" fmla="*/ 304 w 360"/>
                <a:gd name="T3" fmla="*/ 304 h 360"/>
                <a:gd name="T4" fmla="*/ 57 w 360"/>
                <a:gd name="T5" fmla="*/ 304 h 360"/>
                <a:gd name="T6" fmla="*/ 57 w 360"/>
                <a:gd name="T7" fmla="*/ 57 h 360"/>
                <a:gd name="T8" fmla="*/ 57 w 360"/>
                <a:gd name="T9" fmla="*/ 0 h 360"/>
                <a:gd name="T10" fmla="*/ 0 w 360"/>
                <a:gd name="T11" fmla="*/ 0 h 360"/>
                <a:gd name="T12" fmla="*/ 0 w 360"/>
                <a:gd name="T13" fmla="*/ 57 h 360"/>
                <a:gd name="T14" fmla="*/ 0 w 360"/>
                <a:gd name="T15" fmla="*/ 304 h 360"/>
                <a:gd name="T16" fmla="*/ 0 w 360"/>
                <a:gd name="T17" fmla="*/ 360 h 360"/>
                <a:gd name="T18" fmla="*/ 57 w 360"/>
                <a:gd name="T19" fmla="*/ 360 h 360"/>
                <a:gd name="T20" fmla="*/ 304 w 360"/>
                <a:gd name="T21" fmla="*/ 360 h 360"/>
                <a:gd name="T22" fmla="*/ 360 w 360"/>
                <a:gd name="T23" fmla="*/ 360 h 360"/>
                <a:gd name="T24" fmla="*/ 360 w 360"/>
                <a:gd name="T25" fmla="*/ 304 h 360"/>
                <a:gd name="T26" fmla="*/ 336 w 360"/>
                <a:gd name="T27" fmla="*/ 185 h 360"/>
                <a:gd name="T28" fmla="*/ 271 w 360"/>
                <a:gd name="T29" fmla="*/ 89 h 360"/>
                <a:gd name="T30" fmla="*/ 175 w 360"/>
                <a:gd name="T31" fmla="*/ 24 h 360"/>
                <a:gd name="T32" fmla="*/ 57 w 360"/>
                <a:gd name="T33"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0" h="360">
                  <a:moveTo>
                    <a:pt x="57" y="57"/>
                  </a:moveTo>
                  <a:cubicBezTo>
                    <a:pt x="193" y="57"/>
                    <a:pt x="304" y="167"/>
                    <a:pt x="304" y="304"/>
                  </a:cubicBezTo>
                  <a:cubicBezTo>
                    <a:pt x="57" y="304"/>
                    <a:pt x="57" y="304"/>
                    <a:pt x="57" y="304"/>
                  </a:cubicBezTo>
                  <a:cubicBezTo>
                    <a:pt x="57" y="57"/>
                    <a:pt x="57" y="57"/>
                    <a:pt x="57" y="57"/>
                  </a:cubicBezTo>
                  <a:moveTo>
                    <a:pt x="57" y="0"/>
                  </a:moveTo>
                  <a:cubicBezTo>
                    <a:pt x="0" y="0"/>
                    <a:pt x="0" y="0"/>
                    <a:pt x="0" y="0"/>
                  </a:cubicBezTo>
                  <a:cubicBezTo>
                    <a:pt x="0" y="57"/>
                    <a:pt x="0" y="57"/>
                    <a:pt x="0" y="57"/>
                  </a:cubicBezTo>
                  <a:cubicBezTo>
                    <a:pt x="0" y="304"/>
                    <a:pt x="0" y="304"/>
                    <a:pt x="0" y="304"/>
                  </a:cubicBezTo>
                  <a:cubicBezTo>
                    <a:pt x="0" y="360"/>
                    <a:pt x="0" y="360"/>
                    <a:pt x="0" y="360"/>
                  </a:cubicBezTo>
                  <a:cubicBezTo>
                    <a:pt x="57" y="360"/>
                    <a:pt x="57" y="360"/>
                    <a:pt x="57" y="360"/>
                  </a:cubicBezTo>
                  <a:cubicBezTo>
                    <a:pt x="304" y="360"/>
                    <a:pt x="304" y="360"/>
                    <a:pt x="304" y="360"/>
                  </a:cubicBezTo>
                  <a:cubicBezTo>
                    <a:pt x="360" y="360"/>
                    <a:pt x="360" y="360"/>
                    <a:pt x="360" y="360"/>
                  </a:cubicBezTo>
                  <a:cubicBezTo>
                    <a:pt x="360" y="304"/>
                    <a:pt x="360" y="304"/>
                    <a:pt x="360" y="304"/>
                  </a:cubicBezTo>
                  <a:cubicBezTo>
                    <a:pt x="360" y="263"/>
                    <a:pt x="352" y="223"/>
                    <a:pt x="336" y="185"/>
                  </a:cubicBezTo>
                  <a:cubicBezTo>
                    <a:pt x="321" y="149"/>
                    <a:pt x="299" y="117"/>
                    <a:pt x="271" y="89"/>
                  </a:cubicBezTo>
                  <a:cubicBezTo>
                    <a:pt x="243" y="61"/>
                    <a:pt x="211" y="39"/>
                    <a:pt x="175" y="24"/>
                  </a:cubicBezTo>
                  <a:cubicBezTo>
                    <a:pt x="137" y="8"/>
                    <a:pt x="98" y="0"/>
                    <a:pt x="57"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93">
              <a:extLst>
                <a:ext uri="{FF2B5EF4-FFF2-40B4-BE49-F238E27FC236}">
                  <a16:creationId xmlns:a16="http://schemas.microsoft.com/office/drawing/2014/main" id="{29C53754-983E-4101-B0B2-CF92682863D0}"/>
                </a:ext>
              </a:extLst>
            </p:cNvPr>
            <p:cNvSpPr>
              <a:spLocks noChangeArrowheads="1"/>
            </p:cNvSpPr>
            <p:nvPr/>
          </p:nvSpPr>
          <p:spPr bwMode="gray">
            <a:xfrm>
              <a:off x="8577905" y="3693766"/>
              <a:ext cx="14442" cy="242301"/>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94">
              <a:extLst>
                <a:ext uri="{FF2B5EF4-FFF2-40B4-BE49-F238E27FC236}">
                  <a16:creationId xmlns:a16="http://schemas.microsoft.com/office/drawing/2014/main" id="{967C1FB5-0F0B-428D-872A-DFA1B56FD3DC}"/>
                </a:ext>
              </a:extLst>
            </p:cNvPr>
            <p:cNvSpPr>
              <a:spLocks noChangeArrowheads="1"/>
            </p:cNvSpPr>
            <p:nvPr/>
          </p:nvSpPr>
          <p:spPr bwMode="gray">
            <a:xfrm>
              <a:off x="8112558" y="3213978"/>
              <a:ext cx="14442" cy="24069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Oval 95">
              <a:extLst>
                <a:ext uri="{FF2B5EF4-FFF2-40B4-BE49-F238E27FC236}">
                  <a16:creationId xmlns:a16="http://schemas.microsoft.com/office/drawing/2014/main" id="{D7EDCAA2-6F74-4598-91B0-F02E974F66B7}"/>
                </a:ext>
              </a:extLst>
            </p:cNvPr>
            <p:cNvSpPr>
              <a:spLocks noChangeArrowheads="1"/>
            </p:cNvSpPr>
            <p:nvPr/>
          </p:nvSpPr>
          <p:spPr bwMode="gray">
            <a:xfrm>
              <a:off x="8497673"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Oval 96">
              <a:extLst>
                <a:ext uri="{FF2B5EF4-FFF2-40B4-BE49-F238E27FC236}">
                  <a16:creationId xmlns:a16="http://schemas.microsoft.com/office/drawing/2014/main" id="{BABA1560-D8A7-4026-9C33-54FAB7082F4D}"/>
                </a:ext>
              </a:extLst>
            </p:cNvPr>
            <p:cNvSpPr>
              <a:spLocks noChangeArrowheads="1"/>
            </p:cNvSpPr>
            <p:nvPr/>
          </p:nvSpPr>
          <p:spPr bwMode="gray">
            <a:xfrm>
              <a:off x="8268209"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Oval 97">
              <a:extLst>
                <a:ext uri="{FF2B5EF4-FFF2-40B4-BE49-F238E27FC236}">
                  <a16:creationId xmlns:a16="http://schemas.microsoft.com/office/drawing/2014/main" id="{E131C808-BA74-4DA5-AF7D-1E94E50A6CE7}"/>
                </a:ext>
              </a:extLst>
            </p:cNvPr>
            <p:cNvSpPr>
              <a:spLocks noChangeArrowheads="1"/>
            </p:cNvSpPr>
            <p:nvPr/>
          </p:nvSpPr>
          <p:spPr bwMode="gray">
            <a:xfrm>
              <a:off x="8035536"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Oval 98">
              <a:extLst>
                <a:ext uri="{FF2B5EF4-FFF2-40B4-BE49-F238E27FC236}">
                  <a16:creationId xmlns:a16="http://schemas.microsoft.com/office/drawing/2014/main" id="{42DE57E5-D186-4B42-A368-B0C1DD73A56E}"/>
                </a:ext>
              </a:extLst>
            </p:cNvPr>
            <p:cNvSpPr>
              <a:spLocks noChangeArrowheads="1"/>
            </p:cNvSpPr>
            <p:nvPr/>
          </p:nvSpPr>
          <p:spPr bwMode="gray">
            <a:xfrm>
              <a:off x="8268209" y="3372837"/>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Oval 99">
              <a:extLst>
                <a:ext uri="{FF2B5EF4-FFF2-40B4-BE49-F238E27FC236}">
                  <a16:creationId xmlns:a16="http://schemas.microsoft.com/office/drawing/2014/main" id="{3DC1AA7C-247A-4610-8F2D-3E58396B6D06}"/>
                </a:ext>
              </a:extLst>
            </p:cNvPr>
            <p:cNvSpPr>
              <a:spLocks noChangeArrowheads="1"/>
            </p:cNvSpPr>
            <p:nvPr/>
          </p:nvSpPr>
          <p:spPr bwMode="gray">
            <a:xfrm>
              <a:off x="8035536" y="3372837"/>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Oval 100">
              <a:extLst>
                <a:ext uri="{FF2B5EF4-FFF2-40B4-BE49-F238E27FC236}">
                  <a16:creationId xmlns:a16="http://schemas.microsoft.com/office/drawing/2014/main" id="{8AB6CF6F-ABF4-4D2F-9F04-7A950B03D7B4}"/>
                </a:ext>
              </a:extLst>
            </p:cNvPr>
            <p:cNvSpPr>
              <a:spLocks noChangeArrowheads="1"/>
            </p:cNvSpPr>
            <p:nvPr/>
          </p:nvSpPr>
          <p:spPr bwMode="gray">
            <a:xfrm>
              <a:off x="8035536" y="3125722"/>
              <a:ext cx="168488" cy="16367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Oval 101">
              <a:extLst>
                <a:ext uri="{FF2B5EF4-FFF2-40B4-BE49-F238E27FC236}">
                  <a16:creationId xmlns:a16="http://schemas.microsoft.com/office/drawing/2014/main" id="{1CED06A5-319D-46CF-95A4-30F0F1854C8F}"/>
                </a:ext>
              </a:extLst>
            </p:cNvPr>
            <p:cNvSpPr>
              <a:spLocks noChangeArrowheads="1"/>
            </p:cNvSpPr>
            <p:nvPr/>
          </p:nvSpPr>
          <p:spPr bwMode="gray">
            <a:xfrm>
              <a:off x="8497673" y="3852626"/>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Oval 102">
              <a:extLst>
                <a:ext uri="{FF2B5EF4-FFF2-40B4-BE49-F238E27FC236}">
                  <a16:creationId xmlns:a16="http://schemas.microsoft.com/office/drawing/2014/main" id="{C5263E72-FB33-4AB8-82F8-0361D57E5F5E}"/>
                </a:ext>
              </a:extLst>
            </p:cNvPr>
            <p:cNvSpPr>
              <a:spLocks noChangeArrowheads="1"/>
            </p:cNvSpPr>
            <p:nvPr/>
          </p:nvSpPr>
          <p:spPr bwMode="gray">
            <a:xfrm>
              <a:off x="9428366" y="1373449"/>
              <a:ext cx="1872618" cy="187583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08">
              <a:extLst>
                <a:ext uri="{FF2B5EF4-FFF2-40B4-BE49-F238E27FC236}">
                  <a16:creationId xmlns:a16="http://schemas.microsoft.com/office/drawing/2014/main" id="{6F197934-6C2E-4672-BCAE-430B206AD9C9}"/>
                </a:ext>
              </a:extLst>
            </p:cNvPr>
            <p:cNvSpPr>
              <a:spLocks/>
            </p:cNvSpPr>
            <p:nvPr/>
          </p:nvSpPr>
          <p:spPr bwMode="gray">
            <a:xfrm>
              <a:off x="493713" y="4390182"/>
              <a:ext cx="486207" cy="346603"/>
            </a:xfrm>
            <a:custGeom>
              <a:avLst/>
              <a:gdLst>
                <a:gd name="T0" fmla="*/ 189 w 303"/>
                <a:gd name="T1" fmla="*/ 112 h 216"/>
                <a:gd name="T2" fmla="*/ 303 w 303"/>
                <a:gd name="T3" fmla="*/ 0 h 216"/>
                <a:gd name="T4" fmla="*/ 303 w 303"/>
                <a:gd name="T5" fmla="*/ 73 h 216"/>
                <a:gd name="T6" fmla="*/ 213 w 303"/>
                <a:gd name="T7" fmla="*/ 161 h 216"/>
                <a:gd name="T8" fmla="*/ 303 w 303"/>
                <a:gd name="T9" fmla="*/ 161 h 216"/>
                <a:gd name="T10" fmla="*/ 303 w 303"/>
                <a:gd name="T11" fmla="*/ 216 h 216"/>
                <a:gd name="T12" fmla="*/ 0 w 303"/>
                <a:gd name="T13" fmla="*/ 216 h 216"/>
                <a:gd name="T14" fmla="*/ 0 w 303"/>
                <a:gd name="T15" fmla="*/ 161 h 216"/>
                <a:gd name="T16" fmla="*/ 163 w 303"/>
                <a:gd name="T17" fmla="*/ 161 h 216"/>
                <a:gd name="T18" fmla="*/ 95 w 303"/>
                <a:gd name="T19" fmla="*/ 90 h 216"/>
                <a:gd name="T20" fmla="*/ 95 w 303"/>
                <a:gd name="T21" fmla="*/ 13 h 216"/>
                <a:gd name="T22" fmla="*/ 189 w 303"/>
                <a:gd name="T23" fmla="*/ 11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3" h="216">
                  <a:moveTo>
                    <a:pt x="189" y="112"/>
                  </a:moveTo>
                  <a:lnTo>
                    <a:pt x="303" y="0"/>
                  </a:lnTo>
                  <a:lnTo>
                    <a:pt x="303" y="73"/>
                  </a:lnTo>
                  <a:lnTo>
                    <a:pt x="213" y="161"/>
                  </a:lnTo>
                  <a:lnTo>
                    <a:pt x="303" y="161"/>
                  </a:lnTo>
                  <a:lnTo>
                    <a:pt x="303" y="216"/>
                  </a:lnTo>
                  <a:lnTo>
                    <a:pt x="0" y="216"/>
                  </a:lnTo>
                  <a:lnTo>
                    <a:pt x="0" y="161"/>
                  </a:lnTo>
                  <a:lnTo>
                    <a:pt x="163" y="161"/>
                  </a:lnTo>
                  <a:lnTo>
                    <a:pt x="95" y="90"/>
                  </a:lnTo>
                  <a:lnTo>
                    <a:pt x="95" y="13"/>
                  </a:lnTo>
                  <a:lnTo>
                    <a:pt x="189" y="112"/>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09">
              <a:extLst>
                <a:ext uri="{FF2B5EF4-FFF2-40B4-BE49-F238E27FC236}">
                  <a16:creationId xmlns:a16="http://schemas.microsoft.com/office/drawing/2014/main" id="{51F3F7DF-F219-4351-BC63-738A72675F6D}"/>
                </a:ext>
              </a:extLst>
            </p:cNvPr>
            <p:cNvSpPr>
              <a:spLocks/>
            </p:cNvSpPr>
            <p:nvPr/>
          </p:nvSpPr>
          <p:spPr bwMode="gray">
            <a:xfrm>
              <a:off x="641340" y="4027533"/>
              <a:ext cx="338580" cy="327348"/>
            </a:xfrm>
            <a:custGeom>
              <a:avLst/>
              <a:gdLst>
                <a:gd name="T0" fmla="*/ 115 w 115"/>
                <a:gd name="T1" fmla="*/ 111 h 111"/>
                <a:gd name="T2" fmla="*/ 2 w 115"/>
                <a:gd name="T3" fmla="*/ 111 h 111"/>
                <a:gd name="T4" fmla="*/ 2 w 115"/>
                <a:gd name="T5" fmla="*/ 82 h 111"/>
                <a:gd name="T6" fmla="*/ 11 w 115"/>
                <a:gd name="T7" fmla="*/ 82 h 111"/>
                <a:gd name="T8" fmla="*/ 0 w 115"/>
                <a:gd name="T9" fmla="*/ 50 h 111"/>
                <a:gd name="T10" fmla="*/ 18 w 115"/>
                <a:gd name="T11" fmla="*/ 11 h 111"/>
                <a:gd name="T12" fmla="*/ 58 w 115"/>
                <a:gd name="T13" fmla="*/ 0 h 111"/>
                <a:gd name="T14" fmla="*/ 115 w 115"/>
                <a:gd name="T15" fmla="*/ 0 h 111"/>
                <a:gd name="T16" fmla="*/ 115 w 115"/>
                <a:gd name="T17" fmla="*/ 30 h 111"/>
                <a:gd name="T18" fmla="*/ 55 w 115"/>
                <a:gd name="T19" fmla="*/ 30 h 111"/>
                <a:gd name="T20" fmla="*/ 34 w 115"/>
                <a:gd name="T21" fmla="*/ 37 h 111"/>
                <a:gd name="T22" fmla="*/ 28 w 115"/>
                <a:gd name="T23" fmla="*/ 53 h 111"/>
                <a:gd name="T24" fmla="*/ 42 w 115"/>
                <a:gd name="T25" fmla="*/ 81 h 111"/>
                <a:gd name="T26" fmla="*/ 115 w 115"/>
                <a:gd name="T27" fmla="*/ 81 h 111"/>
                <a:gd name="T28" fmla="*/ 115 w 115"/>
                <a:gd name="T29"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5" h="111">
                  <a:moveTo>
                    <a:pt x="115" y="111"/>
                  </a:moveTo>
                  <a:cubicBezTo>
                    <a:pt x="2" y="111"/>
                    <a:pt x="2" y="111"/>
                    <a:pt x="2" y="111"/>
                  </a:cubicBezTo>
                  <a:cubicBezTo>
                    <a:pt x="2" y="82"/>
                    <a:pt x="2" y="82"/>
                    <a:pt x="2" y="82"/>
                  </a:cubicBezTo>
                  <a:cubicBezTo>
                    <a:pt x="11" y="82"/>
                    <a:pt x="11" y="82"/>
                    <a:pt x="11" y="82"/>
                  </a:cubicBezTo>
                  <a:cubicBezTo>
                    <a:pt x="5" y="73"/>
                    <a:pt x="0" y="63"/>
                    <a:pt x="0" y="50"/>
                  </a:cubicBezTo>
                  <a:cubicBezTo>
                    <a:pt x="0" y="35"/>
                    <a:pt x="7" y="21"/>
                    <a:pt x="18" y="11"/>
                  </a:cubicBezTo>
                  <a:cubicBezTo>
                    <a:pt x="27" y="4"/>
                    <a:pt x="38" y="0"/>
                    <a:pt x="58" y="0"/>
                  </a:cubicBezTo>
                  <a:cubicBezTo>
                    <a:pt x="115" y="0"/>
                    <a:pt x="115" y="0"/>
                    <a:pt x="115" y="0"/>
                  </a:cubicBezTo>
                  <a:cubicBezTo>
                    <a:pt x="115" y="30"/>
                    <a:pt x="115" y="30"/>
                    <a:pt x="115" y="30"/>
                  </a:cubicBezTo>
                  <a:cubicBezTo>
                    <a:pt x="55" y="30"/>
                    <a:pt x="55" y="30"/>
                    <a:pt x="55" y="30"/>
                  </a:cubicBezTo>
                  <a:cubicBezTo>
                    <a:pt x="44" y="30"/>
                    <a:pt x="38" y="32"/>
                    <a:pt x="34" y="37"/>
                  </a:cubicBezTo>
                  <a:cubicBezTo>
                    <a:pt x="30" y="41"/>
                    <a:pt x="28" y="47"/>
                    <a:pt x="28" y="53"/>
                  </a:cubicBezTo>
                  <a:cubicBezTo>
                    <a:pt x="28" y="66"/>
                    <a:pt x="36" y="77"/>
                    <a:pt x="42" y="81"/>
                  </a:cubicBezTo>
                  <a:cubicBezTo>
                    <a:pt x="115" y="81"/>
                    <a:pt x="115" y="81"/>
                    <a:pt x="115" y="81"/>
                  </a:cubicBezTo>
                  <a:lnTo>
                    <a:pt x="115" y="11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10">
              <a:extLst>
                <a:ext uri="{FF2B5EF4-FFF2-40B4-BE49-F238E27FC236}">
                  <a16:creationId xmlns:a16="http://schemas.microsoft.com/office/drawing/2014/main" id="{8206DAC1-B462-4D7A-A021-D7C8507535C2}"/>
                </a:ext>
              </a:extLst>
            </p:cNvPr>
            <p:cNvSpPr>
              <a:spLocks noEditPoints="1"/>
            </p:cNvSpPr>
            <p:nvPr/>
          </p:nvSpPr>
          <p:spPr bwMode="gray">
            <a:xfrm>
              <a:off x="641340" y="3632790"/>
              <a:ext cx="343394" cy="353022"/>
            </a:xfrm>
            <a:custGeom>
              <a:avLst/>
              <a:gdLst>
                <a:gd name="T0" fmla="*/ 0 w 117"/>
                <a:gd name="T1" fmla="*/ 60 h 120"/>
                <a:gd name="T2" fmla="*/ 59 w 117"/>
                <a:gd name="T3" fmla="*/ 0 h 120"/>
                <a:gd name="T4" fmla="*/ 117 w 117"/>
                <a:gd name="T5" fmla="*/ 60 h 120"/>
                <a:gd name="T6" fmla="*/ 59 w 117"/>
                <a:gd name="T7" fmla="*/ 120 h 120"/>
                <a:gd name="T8" fmla="*/ 0 w 117"/>
                <a:gd name="T9" fmla="*/ 60 h 120"/>
                <a:gd name="T10" fmla="*/ 89 w 117"/>
                <a:gd name="T11" fmla="*/ 60 h 120"/>
                <a:gd name="T12" fmla="*/ 59 w 117"/>
                <a:gd name="T13" fmla="*/ 31 h 120"/>
                <a:gd name="T14" fmla="*/ 28 w 117"/>
                <a:gd name="T15" fmla="*/ 60 h 120"/>
                <a:gd name="T16" fmla="*/ 59 w 117"/>
                <a:gd name="T17" fmla="*/ 90 h 120"/>
                <a:gd name="T18" fmla="*/ 89 w 117"/>
                <a:gd name="T19" fmla="*/ 6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20">
                  <a:moveTo>
                    <a:pt x="0" y="60"/>
                  </a:moveTo>
                  <a:cubicBezTo>
                    <a:pt x="0" y="26"/>
                    <a:pt x="26" y="0"/>
                    <a:pt x="59" y="0"/>
                  </a:cubicBezTo>
                  <a:cubicBezTo>
                    <a:pt x="91" y="0"/>
                    <a:pt x="117" y="26"/>
                    <a:pt x="117" y="60"/>
                  </a:cubicBezTo>
                  <a:cubicBezTo>
                    <a:pt x="117" y="94"/>
                    <a:pt x="91" y="120"/>
                    <a:pt x="59" y="120"/>
                  </a:cubicBezTo>
                  <a:cubicBezTo>
                    <a:pt x="26" y="120"/>
                    <a:pt x="0" y="94"/>
                    <a:pt x="0" y="60"/>
                  </a:cubicBezTo>
                  <a:close/>
                  <a:moveTo>
                    <a:pt x="89" y="60"/>
                  </a:moveTo>
                  <a:cubicBezTo>
                    <a:pt x="89" y="43"/>
                    <a:pt x="76" y="31"/>
                    <a:pt x="59" y="31"/>
                  </a:cubicBezTo>
                  <a:cubicBezTo>
                    <a:pt x="42" y="31"/>
                    <a:pt x="28" y="43"/>
                    <a:pt x="28" y="60"/>
                  </a:cubicBezTo>
                  <a:cubicBezTo>
                    <a:pt x="28" y="78"/>
                    <a:pt x="42" y="90"/>
                    <a:pt x="59" y="90"/>
                  </a:cubicBezTo>
                  <a:cubicBezTo>
                    <a:pt x="76" y="90"/>
                    <a:pt x="89" y="78"/>
                    <a:pt x="89" y="6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11">
              <a:extLst>
                <a:ext uri="{FF2B5EF4-FFF2-40B4-BE49-F238E27FC236}">
                  <a16:creationId xmlns:a16="http://schemas.microsoft.com/office/drawing/2014/main" id="{84DEB72A-3E23-413F-BAF3-FD3000F9C272}"/>
                </a:ext>
              </a:extLst>
            </p:cNvPr>
            <p:cNvSpPr>
              <a:spLocks/>
            </p:cNvSpPr>
            <p:nvPr/>
          </p:nvSpPr>
          <p:spPr bwMode="gray">
            <a:xfrm>
              <a:off x="646154" y="3071164"/>
              <a:ext cx="333766" cy="569649"/>
            </a:xfrm>
            <a:custGeom>
              <a:avLst/>
              <a:gdLst>
                <a:gd name="T0" fmla="*/ 208 w 208"/>
                <a:gd name="T1" fmla="*/ 230 h 355"/>
                <a:gd name="T2" fmla="*/ 208 w 208"/>
                <a:gd name="T3" fmla="*/ 269 h 355"/>
                <a:gd name="T4" fmla="*/ 0 w 208"/>
                <a:gd name="T5" fmla="*/ 355 h 355"/>
                <a:gd name="T6" fmla="*/ 0 w 208"/>
                <a:gd name="T7" fmla="*/ 298 h 355"/>
                <a:gd name="T8" fmla="*/ 121 w 208"/>
                <a:gd name="T9" fmla="*/ 248 h 355"/>
                <a:gd name="T10" fmla="*/ 0 w 208"/>
                <a:gd name="T11" fmla="*/ 197 h 355"/>
                <a:gd name="T12" fmla="*/ 0 w 208"/>
                <a:gd name="T13" fmla="*/ 158 h 355"/>
                <a:gd name="T14" fmla="*/ 121 w 208"/>
                <a:gd name="T15" fmla="*/ 107 h 355"/>
                <a:gd name="T16" fmla="*/ 0 w 208"/>
                <a:gd name="T17" fmla="*/ 57 h 355"/>
                <a:gd name="T18" fmla="*/ 0 w 208"/>
                <a:gd name="T19" fmla="*/ 0 h 355"/>
                <a:gd name="T20" fmla="*/ 208 w 208"/>
                <a:gd name="T21" fmla="*/ 87 h 355"/>
                <a:gd name="T22" fmla="*/ 208 w 208"/>
                <a:gd name="T23" fmla="*/ 125 h 355"/>
                <a:gd name="T24" fmla="*/ 87 w 208"/>
                <a:gd name="T25" fmla="*/ 179 h 355"/>
                <a:gd name="T26" fmla="*/ 208 w 208"/>
                <a:gd name="T27" fmla="*/ 230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8" h="355">
                  <a:moveTo>
                    <a:pt x="208" y="230"/>
                  </a:moveTo>
                  <a:lnTo>
                    <a:pt x="208" y="269"/>
                  </a:lnTo>
                  <a:lnTo>
                    <a:pt x="0" y="355"/>
                  </a:lnTo>
                  <a:lnTo>
                    <a:pt x="0" y="298"/>
                  </a:lnTo>
                  <a:lnTo>
                    <a:pt x="121" y="248"/>
                  </a:lnTo>
                  <a:lnTo>
                    <a:pt x="0" y="197"/>
                  </a:lnTo>
                  <a:lnTo>
                    <a:pt x="0" y="158"/>
                  </a:lnTo>
                  <a:lnTo>
                    <a:pt x="121" y="107"/>
                  </a:lnTo>
                  <a:lnTo>
                    <a:pt x="0" y="57"/>
                  </a:lnTo>
                  <a:lnTo>
                    <a:pt x="0" y="0"/>
                  </a:lnTo>
                  <a:lnTo>
                    <a:pt x="208" y="87"/>
                  </a:lnTo>
                  <a:lnTo>
                    <a:pt x="208" y="125"/>
                  </a:lnTo>
                  <a:lnTo>
                    <a:pt x="87" y="179"/>
                  </a:lnTo>
                  <a:lnTo>
                    <a:pt x="208" y="2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C4CAFEB2-15A1-472B-9089-B86076E5DBC5}"/>
                </a:ext>
              </a:extLst>
            </p:cNvPr>
            <p:cNvSpPr>
              <a:spLocks noChangeArrowheads="1"/>
            </p:cNvSpPr>
            <p:nvPr/>
          </p:nvSpPr>
          <p:spPr bwMode="gray">
            <a:xfrm>
              <a:off x="493713" y="2954025"/>
              <a:ext cx="486207" cy="88255"/>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13">
              <a:extLst>
                <a:ext uri="{FF2B5EF4-FFF2-40B4-BE49-F238E27FC236}">
                  <a16:creationId xmlns:a16="http://schemas.microsoft.com/office/drawing/2014/main" id="{2E33380F-6912-4625-A8F2-03BBAD1BACD0}"/>
                </a:ext>
              </a:extLst>
            </p:cNvPr>
            <p:cNvSpPr>
              <a:spLocks noEditPoints="1"/>
            </p:cNvSpPr>
            <p:nvPr/>
          </p:nvSpPr>
          <p:spPr bwMode="gray">
            <a:xfrm>
              <a:off x="641340" y="2588166"/>
              <a:ext cx="343394" cy="319324"/>
            </a:xfrm>
            <a:custGeom>
              <a:avLst/>
              <a:gdLst>
                <a:gd name="T0" fmla="*/ 97 w 117"/>
                <a:gd name="T1" fmla="*/ 3 h 108"/>
                <a:gd name="T2" fmla="*/ 117 w 117"/>
                <a:gd name="T3" fmla="*/ 49 h 108"/>
                <a:gd name="T4" fmla="*/ 59 w 117"/>
                <a:gd name="T5" fmla="*/ 108 h 108"/>
                <a:gd name="T6" fmla="*/ 0 w 117"/>
                <a:gd name="T7" fmla="*/ 53 h 108"/>
                <a:gd name="T8" fmla="*/ 58 w 117"/>
                <a:gd name="T9" fmla="*/ 0 h 108"/>
                <a:gd name="T10" fmla="*/ 66 w 117"/>
                <a:gd name="T11" fmla="*/ 1 h 108"/>
                <a:gd name="T12" fmla="*/ 66 w 117"/>
                <a:gd name="T13" fmla="*/ 78 h 108"/>
                <a:gd name="T14" fmla="*/ 93 w 117"/>
                <a:gd name="T15" fmla="*/ 48 h 108"/>
                <a:gd name="T16" fmla="*/ 80 w 117"/>
                <a:gd name="T17" fmla="*/ 20 h 108"/>
                <a:gd name="T18" fmla="*/ 97 w 117"/>
                <a:gd name="T19" fmla="*/ 3 h 108"/>
                <a:gd name="T20" fmla="*/ 44 w 117"/>
                <a:gd name="T21" fmla="*/ 31 h 108"/>
                <a:gd name="T22" fmla="*/ 24 w 117"/>
                <a:gd name="T23" fmla="*/ 53 h 108"/>
                <a:gd name="T24" fmla="*/ 44 w 117"/>
                <a:gd name="T25" fmla="*/ 77 h 108"/>
                <a:gd name="T26" fmla="*/ 44 w 117"/>
                <a:gd name="T27" fmla="*/ 3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08">
                  <a:moveTo>
                    <a:pt x="97" y="3"/>
                  </a:moveTo>
                  <a:cubicBezTo>
                    <a:pt x="110" y="14"/>
                    <a:pt x="117" y="31"/>
                    <a:pt x="117" y="49"/>
                  </a:cubicBezTo>
                  <a:cubicBezTo>
                    <a:pt x="117" y="82"/>
                    <a:pt x="94" y="108"/>
                    <a:pt x="59" y="108"/>
                  </a:cubicBezTo>
                  <a:cubicBezTo>
                    <a:pt x="27" y="108"/>
                    <a:pt x="0" y="86"/>
                    <a:pt x="0" y="53"/>
                  </a:cubicBezTo>
                  <a:cubicBezTo>
                    <a:pt x="0" y="22"/>
                    <a:pt x="26" y="0"/>
                    <a:pt x="58" y="0"/>
                  </a:cubicBezTo>
                  <a:cubicBezTo>
                    <a:pt x="61" y="0"/>
                    <a:pt x="64" y="0"/>
                    <a:pt x="66" y="1"/>
                  </a:cubicBezTo>
                  <a:cubicBezTo>
                    <a:pt x="66" y="78"/>
                    <a:pt x="66" y="78"/>
                    <a:pt x="66" y="78"/>
                  </a:cubicBezTo>
                  <a:cubicBezTo>
                    <a:pt x="82" y="77"/>
                    <a:pt x="93" y="64"/>
                    <a:pt x="93" y="48"/>
                  </a:cubicBezTo>
                  <a:cubicBezTo>
                    <a:pt x="93" y="35"/>
                    <a:pt x="86" y="25"/>
                    <a:pt x="80" y="20"/>
                  </a:cubicBezTo>
                  <a:lnTo>
                    <a:pt x="97" y="3"/>
                  </a:lnTo>
                  <a:close/>
                  <a:moveTo>
                    <a:pt x="44" y="31"/>
                  </a:moveTo>
                  <a:cubicBezTo>
                    <a:pt x="34" y="32"/>
                    <a:pt x="24" y="41"/>
                    <a:pt x="24" y="53"/>
                  </a:cubicBezTo>
                  <a:cubicBezTo>
                    <a:pt x="24" y="65"/>
                    <a:pt x="34" y="76"/>
                    <a:pt x="44" y="77"/>
                  </a:cubicBezTo>
                  <a:lnTo>
                    <a:pt x="44" y="3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14">
              <a:extLst>
                <a:ext uri="{FF2B5EF4-FFF2-40B4-BE49-F238E27FC236}">
                  <a16:creationId xmlns:a16="http://schemas.microsoft.com/office/drawing/2014/main" id="{92C75214-D0DD-4229-BDC8-CAFEBD3A0AD6}"/>
                </a:ext>
              </a:extLst>
            </p:cNvPr>
            <p:cNvSpPr>
              <a:spLocks noEditPoints="1"/>
            </p:cNvSpPr>
            <p:nvPr/>
          </p:nvSpPr>
          <p:spPr bwMode="gray">
            <a:xfrm>
              <a:off x="493713" y="2203051"/>
              <a:ext cx="491021" cy="343394"/>
            </a:xfrm>
            <a:custGeom>
              <a:avLst/>
              <a:gdLst>
                <a:gd name="T0" fmla="*/ 165 w 167"/>
                <a:gd name="T1" fmla="*/ 29 h 117"/>
                <a:gd name="T2" fmla="*/ 156 w 167"/>
                <a:gd name="T3" fmla="*/ 29 h 117"/>
                <a:gd name="T4" fmla="*/ 167 w 167"/>
                <a:gd name="T5" fmla="*/ 60 h 117"/>
                <a:gd name="T6" fmla="*/ 148 w 167"/>
                <a:gd name="T7" fmla="*/ 103 h 117"/>
                <a:gd name="T8" fmla="*/ 109 w 167"/>
                <a:gd name="T9" fmla="*/ 117 h 117"/>
                <a:gd name="T10" fmla="*/ 50 w 167"/>
                <a:gd name="T11" fmla="*/ 62 h 117"/>
                <a:gd name="T12" fmla="*/ 61 w 167"/>
                <a:gd name="T13" fmla="*/ 30 h 117"/>
                <a:gd name="T14" fmla="*/ 0 w 167"/>
                <a:gd name="T15" fmla="*/ 30 h 117"/>
                <a:gd name="T16" fmla="*/ 0 w 167"/>
                <a:gd name="T17" fmla="*/ 0 h 117"/>
                <a:gd name="T18" fmla="*/ 165 w 167"/>
                <a:gd name="T19" fmla="*/ 0 h 117"/>
                <a:gd name="T20" fmla="*/ 165 w 167"/>
                <a:gd name="T21" fmla="*/ 29 h 117"/>
                <a:gd name="T22" fmla="*/ 92 w 167"/>
                <a:gd name="T23" fmla="*/ 30 h 117"/>
                <a:gd name="T24" fmla="*/ 78 w 167"/>
                <a:gd name="T25" fmla="*/ 58 h 117"/>
                <a:gd name="T26" fmla="*/ 109 w 167"/>
                <a:gd name="T27" fmla="*/ 87 h 117"/>
                <a:gd name="T28" fmla="*/ 139 w 167"/>
                <a:gd name="T29" fmla="*/ 57 h 117"/>
                <a:gd name="T30" fmla="*/ 125 w 167"/>
                <a:gd name="T31" fmla="*/ 30 h 117"/>
                <a:gd name="T32" fmla="*/ 92 w 167"/>
                <a:gd name="T33"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7" h="117">
                  <a:moveTo>
                    <a:pt x="165" y="29"/>
                  </a:moveTo>
                  <a:cubicBezTo>
                    <a:pt x="156" y="29"/>
                    <a:pt x="156" y="29"/>
                    <a:pt x="156" y="29"/>
                  </a:cubicBezTo>
                  <a:cubicBezTo>
                    <a:pt x="164" y="38"/>
                    <a:pt x="167" y="49"/>
                    <a:pt x="167" y="60"/>
                  </a:cubicBezTo>
                  <a:cubicBezTo>
                    <a:pt x="167" y="77"/>
                    <a:pt x="160" y="93"/>
                    <a:pt x="148" y="103"/>
                  </a:cubicBezTo>
                  <a:cubicBezTo>
                    <a:pt x="138" y="111"/>
                    <a:pt x="124" y="117"/>
                    <a:pt x="109" y="117"/>
                  </a:cubicBezTo>
                  <a:cubicBezTo>
                    <a:pt x="76" y="117"/>
                    <a:pt x="50" y="92"/>
                    <a:pt x="50" y="62"/>
                  </a:cubicBezTo>
                  <a:cubicBezTo>
                    <a:pt x="50" y="50"/>
                    <a:pt x="54" y="39"/>
                    <a:pt x="61" y="30"/>
                  </a:cubicBezTo>
                  <a:cubicBezTo>
                    <a:pt x="0" y="30"/>
                    <a:pt x="0" y="30"/>
                    <a:pt x="0" y="30"/>
                  </a:cubicBezTo>
                  <a:cubicBezTo>
                    <a:pt x="0" y="0"/>
                    <a:pt x="0" y="0"/>
                    <a:pt x="0" y="0"/>
                  </a:cubicBezTo>
                  <a:cubicBezTo>
                    <a:pt x="165" y="0"/>
                    <a:pt x="165" y="0"/>
                    <a:pt x="165" y="0"/>
                  </a:cubicBezTo>
                  <a:lnTo>
                    <a:pt x="165" y="29"/>
                  </a:lnTo>
                  <a:close/>
                  <a:moveTo>
                    <a:pt x="92" y="30"/>
                  </a:moveTo>
                  <a:cubicBezTo>
                    <a:pt x="83" y="36"/>
                    <a:pt x="78" y="46"/>
                    <a:pt x="78" y="58"/>
                  </a:cubicBezTo>
                  <a:cubicBezTo>
                    <a:pt x="78" y="76"/>
                    <a:pt x="93" y="87"/>
                    <a:pt x="109" y="87"/>
                  </a:cubicBezTo>
                  <a:cubicBezTo>
                    <a:pt x="126" y="87"/>
                    <a:pt x="139" y="74"/>
                    <a:pt x="139" y="57"/>
                  </a:cubicBezTo>
                  <a:cubicBezTo>
                    <a:pt x="139" y="46"/>
                    <a:pt x="134" y="36"/>
                    <a:pt x="125" y="30"/>
                  </a:cubicBezTo>
                  <a:lnTo>
                    <a:pt x="92" y="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15">
              <a:extLst>
                <a:ext uri="{FF2B5EF4-FFF2-40B4-BE49-F238E27FC236}">
                  <a16:creationId xmlns:a16="http://schemas.microsoft.com/office/drawing/2014/main" id="{0A3D96E6-DBC0-4462-A154-A68A8EB0143D}"/>
                </a:ext>
              </a:extLst>
            </p:cNvPr>
            <p:cNvSpPr>
              <a:spLocks noEditPoints="1"/>
            </p:cNvSpPr>
            <p:nvPr/>
          </p:nvSpPr>
          <p:spPr bwMode="gray">
            <a:xfrm>
              <a:off x="641340" y="1809913"/>
              <a:ext cx="508672" cy="344999"/>
            </a:xfrm>
            <a:custGeom>
              <a:avLst/>
              <a:gdLst>
                <a:gd name="T0" fmla="*/ 108 w 173"/>
                <a:gd name="T1" fmla="*/ 0 h 117"/>
                <a:gd name="T2" fmla="*/ 150 w 173"/>
                <a:gd name="T3" fmla="*/ 10 h 117"/>
                <a:gd name="T4" fmla="*/ 173 w 173"/>
                <a:gd name="T5" fmla="*/ 60 h 117"/>
                <a:gd name="T6" fmla="*/ 149 w 173"/>
                <a:gd name="T7" fmla="*/ 114 h 117"/>
                <a:gd name="T8" fmla="*/ 130 w 173"/>
                <a:gd name="T9" fmla="*/ 95 h 117"/>
                <a:gd name="T10" fmla="*/ 146 w 173"/>
                <a:gd name="T11" fmla="*/ 60 h 117"/>
                <a:gd name="T12" fmla="*/ 137 w 173"/>
                <a:gd name="T13" fmla="*/ 37 h 117"/>
                <a:gd name="T14" fmla="*/ 111 w 173"/>
                <a:gd name="T15" fmla="*/ 30 h 117"/>
                <a:gd name="T16" fmla="*/ 107 w 173"/>
                <a:gd name="T17" fmla="*/ 30 h 117"/>
                <a:gd name="T18" fmla="*/ 117 w 173"/>
                <a:gd name="T19" fmla="*/ 60 h 117"/>
                <a:gd name="T20" fmla="*/ 98 w 173"/>
                <a:gd name="T21" fmla="*/ 103 h 117"/>
                <a:gd name="T22" fmla="*/ 59 w 173"/>
                <a:gd name="T23" fmla="*/ 117 h 117"/>
                <a:gd name="T24" fmla="*/ 0 w 173"/>
                <a:gd name="T25" fmla="*/ 62 h 117"/>
                <a:gd name="T26" fmla="*/ 11 w 173"/>
                <a:gd name="T27" fmla="*/ 29 h 117"/>
                <a:gd name="T28" fmla="*/ 2 w 173"/>
                <a:gd name="T29" fmla="*/ 29 h 117"/>
                <a:gd name="T30" fmla="*/ 2 w 173"/>
                <a:gd name="T31" fmla="*/ 0 h 117"/>
                <a:gd name="T32" fmla="*/ 108 w 173"/>
                <a:gd name="T33" fmla="*/ 0 h 117"/>
                <a:gd name="T34" fmla="*/ 42 w 173"/>
                <a:gd name="T35" fmla="*/ 30 h 117"/>
                <a:gd name="T36" fmla="*/ 28 w 173"/>
                <a:gd name="T37" fmla="*/ 58 h 117"/>
                <a:gd name="T38" fmla="*/ 59 w 173"/>
                <a:gd name="T39" fmla="*/ 87 h 117"/>
                <a:gd name="T40" fmla="*/ 89 w 173"/>
                <a:gd name="T41" fmla="*/ 57 h 117"/>
                <a:gd name="T42" fmla="*/ 75 w 173"/>
                <a:gd name="T43" fmla="*/ 30 h 117"/>
                <a:gd name="T44" fmla="*/ 42 w 173"/>
                <a:gd name="T45"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3" h="117">
                  <a:moveTo>
                    <a:pt x="108" y="0"/>
                  </a:moveTo>
                  <a:cubicBezTo>
                    <a:pt x="129" y="0"/>
                    <a:pt x="141" y="4"/>
                    <a:pt x="150" y="10"/>
                  </a:cubicBezTo>
                  <a:cubicBezTo>
                    <a:pt x="164" y="20"/>
                    <a:pt x="173" y="38"/>
                    <a:pt x="173" y="60"/>
                  </a:cubicBezTo>
                  <a:cubicBezTo>
                    <a:pt x="173" y="82"/>
                    <a:pt x="162" y="103"/>
                    <a:pt x="149" y="114"/>
                  </a:cubicBezTo>
                  <a:cubicBezTo>
                    <a:pt x="130" y="95"/>
                    <a:pt x="130" y="95"/>
                    <a:pt x="130" y="95"/>
                  </a:cubicBezTo>
                  <a:cubicBezTo>
                    <a:pt x="136" y="89"/>
                    <a:pt x="146" y="79"/>
                    <a:pt x="146" y="60"/>
                  </a:cubicBezTo>
                  <a:cubicBezTo>
                    <a:pt x="146" y="50"/>
                    <a:pt x="143" y="42"/>
                    <a:pt x="137" y="37"/>
                  </a:cubicBezTo>
                  <a:cubicBezTo>
                    <a:pt x="132" y="32"/>
                    <a:pt x="125" y="30"/>
                    <a:pt x="111" y="30"/>
                  </a:cubicBezTo>
                  <a:cubicBezTo>
                    <a:pt x="107" y="30"/>
                    <a:pt x="107" y="30"/>
                    <a:pt x="107" y="30"/>
                  </a:cubicBezTo>
                  <a:cubicBezTo>
                    <a:pt x="114" y="39"/>
                    <a:pt x="117" y="49"/>
                    <a:pt x="117" y="60"/>
                  </a:cubicBezTo>
                  <a:cubicBezTo>
                    <a:pt x="117" y="77"/>
                    <a:pt x="110" y="93"/>
                    <a:pt x="98" y="103"/>
                  </a:cubicBezTo>
                  <a:cubicBezTo>
                    <a:pt x="88" y="112"/>
                    <a:pt x="74" y="117"/>
                    <a:pt x="59" y="117"/>
                  </a:cubicBezTo>
                  <a:cubicBezTo>
                    <a:pt x="26" y="117"/>
                    <a:pt x="0" y="92"/>
                    <a:pt x="0" y="62"/>
                  </a:cubicBezTo>
                  <a:cubicBezTo>
                    <a:pt x="0" y="49"/>
                    <a:pt x="4" y="38"/>
                    <a:pt x="11" y="29"/>
                  </a:cubicBezTo>
                  <a:cubicBezTo>
                    <a:pt x="2" y="29"/>
                    <a:pt x="2" y="29"/>
                    <a:pt x="2" y="29"/>
                  </a:cubicBezTo>
                  <a:cubicBezTo>
                    <a:pt x="2" y="0"/>
                    <a:pt x="2" y="0"/>
                    <a:pt x="2" y="0"/>
                  </a:cubicBezTo>
                  <a:lnTo>
                    <a:pt x="108" y="0"/>
                  </a:lnTo>
                  <a:close/>
                  <a:moveTo>
                    <a:pt x="42" y="30"/>
                  </a:moveTo>
                  <a:cubicBezTo>
                    <a:pt x="33" y="36"/>
                    <a:pt x="28" y="46"/>
                    <a:pt x="28" y="58"/>
                  </a:cubicBezTo>
                  <a:cubicBezTo>
                    <a:pt x="28" y="76"/>
                    <a:pt x="43" y="87"/>
                    <a:pt x="59" y="87"/>
                  </a:cubicBezTo>
                  <a:cubicBezTo>
                    <a:pt x="76" y="87"/>
                    <a:pt x="89" y="74"/>
                    <a:pt x="89" y="57"/>
                  </a:cubicBezTo>
                  <a:cubicBezTo>
                    <a:pt x="89" y="46"/>
                    <a:pt x="84" y="36"/>
                    <a:pt x="75" y="30"/>
                  </a:cubicBezTo>
                  <a:lnTo>
                    <a:pt x="42" y="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6">
              <a:extLst>
                <a:ext uri="{FF2B5EF4-FFF2-40B4-BE49-F238E27FC236}">
                  <a16:creationId xmlns:a16="http://schemas.microsoft.com/office/drawing/2014/main" id="{73862FCB-0F85-4DB9-990E-94B816C84210}"/>
                </a:ext>
              </a:extLst>
            </p:cNvPr>
            <p:cNvSpPr>
              <a:spLocks noEditPoints="1"/>
            </p:cNvSpPr>
            <p:nvPr/>
          </p:nvSpPr>
          <p:spPr bwMode="gray">
            <a:xfrm>
              <a:off x="641340" y="1444054"/>
              <a:ext cx="343394" cy="319324"/>
            </a:xfrm>
            <a:custGeom>
              <a:avLst/>
              <a:gdLst>
                <a:gd name="T0" fmla="*/ 97 w 117"/>
                <a:gd name="T1" fmla="*/ 3 h 108"/>
                <a:gd name="T2" fmla="*/ 117 w 117"/>
                <a:gd name="T3" fmla="*/ 49 h 108"/>
                <a:gd name="T4" fmla="*/ 59 w 117"/>
                <a:gd name="T5" fmla="*/ 108 h 108"/>
                <a:gd name="T6" fmla="*/ 0 w 117"/>
                <a:gd name="T7" fmla="*/ 53 h 108"/>
                <a:gd name="T8" fmla="*/ 58 w 117"/>
                <a:gd name="T9" fmla="*/ 0 h 108"/>
                <a:gd name="T10" fmla="*/ 66 w 117"/>
                <a:gd name="T11" fmla="*/ 1 h 108"/>
                <a:gd name="T12" fmla="*/ 66 w 117"/>
                <a:gd name="T13" fmla="*/ 79 h 108"/>
                <a:gd name="T14" fmla="*/ 93 w 117"/>
                <a:gd name="T15" fmla="*/ 48 h 108"/>
                <a:gd name="T16" fmla="*/ 80 w 117"/>
                <a:gd name="T17" fmla="*/ 20 h 108"/>
                <a:gd name="T18" fmla="*/ 97 w 117"/>
                <a:gd name="T19" fmla="*/ 3 h 108"/>
                <a:gd name="T20" fmla="*/ 44 w 117"/>
                <a:gd name="T21" fmla="*/ 31 h 108"/>
                <a:gd name="T22" fmla="*/ 24 w 117"/>
                <a:gd name="T23" fmla="*/ 53 h 108"/>
                <a:gd name="T24" fmla="*/ 44 w 117"/>
                <a:gd name="T25" fmla="*/ 77 h 108"/>
                <a:gd name="T26" fmla="*/ 44 w 117"/>
                <a:gd name="T27" fmla="*/ 3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08">
                  <a:moveTo>
                    <a:pt x="97" y="3"/>
                  </a:moveTo>
                  <a:cubicBezTo>
                    <a:pt x="110" y="14"/>
                    <a:pt x="117" y="32"/>
                    <a:pt x="117" y="49"/>
                  </a:cubicBezTo>
                  <a:cubicBezTo>
                    <a:pt x="117" y="83"/>
                    <a:pt x="94" y="108"/>
                    <a:pt x="59" y="108"/>
                  </a:cubicBezTo>
                  <a:cubicBezTo>
                    <a:pt x="27" y="108"/>
                    <a:pt x="0" y="87"/>
                    <a:pt x="0" y="53"/>
                  </a:cubicBezTo>
                  <a:cubicBezTo>
                    <a:pt x="0" y="22"/>
                    <a:pt x="26" y="0"/>
                    <a:pt x="58" y="0"/>
                  </a:cubicBezTo>
                  <a:cubicBezTo>
                    <a:pt x="61" y="0"/>
                    <a:pt x="64" y="0"/>
                    <a:pt x="66" y="1"/>
                  </a:cubicBezTo>
                  <a:cubicBezTo>
                    <a:pt x="66" y="79"/>
                    <a:pt x="66" y="79"/>
                    <a:pt x="66" y="79"/>
                  </a:cubicBezTo>
                  <a:cubicBezTo>
                    <a:pt x="82" y="77"/>
                    <a:pt x="93" y="64"/>
                    <a:pt x="93" y="48"/>
                  </a:cubicBezTo>
                  <a:cubicBezTo>
                    <a:pt x="93" y="36"/>
                    <a:pt x="86" y="25"/>
                    <a:pt x="80" y="20"/>
                  </a:cubicBezTo>
                  <a:lnTo>
                    <a:pt x="97" y="3"/>
                  </a:lnTo>
                  <a:close/>
                  <a:moveTo>
                    <a:pt x="44" y="31"/>
                  </a:moveTo>
                  <a:cubicBezTo>
                    <a:pt x="34" y="32"/>
                    <a:pt x="24" y="41"/>
                    <a:pt x="24" y="53"/>
                  </a:cubicBezTo>
                  <a:cubicBezTo>
                    <a:pt x="24" y="66"/>
                    <a:pt x="34" y="76"/>
                    <a:pt x="44" y="77"/>
                  </a:cubicBezTo>
                  <a:lnTo>
                    <a:pt x="44" y="3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6" name="Group 145">
            <a:extLst>
              <a:ext uri="{FF2B5EF4-FFF2-40B4-BE49-F238E27FC236}">
                <a16:creationId xmlns:a16="http://schemas.microsoft.com/office/drawing/2014/main" id="{F3860823-48F3-4971-BD0C-381C03D487CD}"/>
              </a:ext>
            </a:extLst>
          </p:cNvPr>
          <p:cNvGrpSpPr/>
          <p:nvPr userDrawn="1"/>
        </p:nvGrpSpPr>
        <p:grpSpPr bwMode="gray">
          <a:xfrm>
            <a:off x="9631337" y="5101727"/>
            <a:ext cx="1392718" cy="218385"/>
            <a:chOff x="539750" y="1054100"/>
            <a:chExt cx="1498357" cy="234950"/>
          </a:xfrm>
        </p:grpSpPr>
        <p:sp>
          <p:nvSpPr>
            <p:cNvPr id="147" name="AutoShape 3">
              <a:extLst>
                <a:ext uri="{FF2B5EF4-FFF2-40B4-BE49-F238E27FC236}">
                  <a16:creationId xmlns:a16="http://schemas.microsoft.com/office/drawing/2014/main" id="{33FB60A0-1CD2-4796-876C-9F3F58FD4836}"/>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5">
              <a:extLst>
                <a:ext uri="{FF2B5EF4-FFF2-40B4-BE49-F238E27FC236}">
                  <a16:creationId xmlns:a16="http://schemas.microsoft.com/office/drawing/2014/main" id="{354A1AB5-77E8-41F0-8581-C55C8E3195D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6">
              <a:extLst>
                <a:ext uri="{FF2B5EF4-FFF2-40B4-BE49-F238E27FC236}">
                  <a16:creationId xmlns:a16="http://schemas.microsoft.com/office/drawing/2014/main" id="{36142C3E-5059-4616-A511-316D69B76F16}"/>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7">
              <a:extLst>
                <a:ext uri="{FF2B5EF4-FFF2-40B4-BE49-F238E27FC236}">
                  <a16:creationId xmlns:a16="http://schemas.microsoft.com/office/drawing/2014/main" id="{7C6C53DF-20F8-4313-9338-8F259B27F384}"/>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8">
              <a:extLst>
                <a:ext uri="{FF2B5EF4-FFF2-40B4-BE49-F238E27FC236}">
                  <a16:creationId xmlns:a16="http://schemas.microsoft.com/office/drawing/2014/main" id="{8043D031-F4F8-4EAE-AE82-F3B806EB3E1E}"/>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Oval 9">
              <a:extLst>
                <a:ext uri="{FF2B5EF4-FFF2-40B4-BE49-F238E27FC236}">
                  <a16:creationId xmlns:a16="http://schemas.microsoft.com/office/drawing/2014/main" id="{793C3649-57B5-40D3-AD03-AA2156D81779}"/>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10">
              <a:extLst>
                <a:ext uri="{FF2B5EF4-FFF2-40B4-BE49-F238E27FC236}">
                  <a16:creationId xmlns:a16="http://schemas.microsoft.com/office/drawing/2014/main" id="{97971DEF-2E96-40BE-BA8E-087E769DAA03}"/>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1">
              <a:extLst>
                <a:ext uri="{FF2B5EF4-FFF2-40B4-BE49-F238E27FC236}">
                  <a16:creationId xmlns:a16="http://schemas.microsoft.com/office/drawing/2014/main" id="{8C09FB1C-EDC2-4ADE-9A50-FC0A4264C458}"/>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2">
              <a:extLst>
                <a:ext uri="{FF2B5EF4-FFF2-40B4-BE49-F238E27FC236}">
                  <a16:creationId xmlns:a16="http://schemas.microsoft.com/office/drawing/2014/main" id="{AF978978-E50B-4B65-B61A-431BED190B73}"/>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3">
              <a:extLst>
                <a:ext uri="{FF2B5EF4-FFF2-40B4-BE49-F238E27FC236}">
                  <a16:creationId xmlns:a16="http://schemas.microsoft.com/office/drawing/2014/main" id="{679FADFD-CA27-453F-A620-B0F6C00D78E9}"/>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4">
              <a:extLst>
                <a:ext uri="{FF2B5EF4-FFF2-40B4-BE49-F238E27FC236}">
                  <a16:creationId xmlns:a16="http://schemas.microsoft.com/office/drawing/2014/main" id="{287FAB02-E3A4-4692-9023-62EABF1E5B91}"/>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5">
              <a:extLst>
                <a:ext uri="{FF2B5EF4-FFF2-40B4-BE49-F238E27FC236}">
                  <a16:creationId xmlns:a16="http://schemas.microsoft.com/office/drawing/2014/main" id="{77301B1E-EED4-448D-AE34-2E2280E70541}"/>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59" name="Group 158">
              <a:extLst>
                <a:ext uri="{FF2B5EF4-FFF2-40B4-BE49-F238E27FC236}">
                  <a16:creationId xmlns:a16="http://schemas.microsoft.com/office/drawing/2014/main" id="{3B2400D4-EF3C-46B7-B02A-83DA1B2A8C15}"/>
                </a:ext>
              </a:extLst>
            </p:cNvPr>
            <p:cNvGrpSpPr>
              <a:grpSpLocks noChangeAspect="1"/>
            </p:cNvGrpSpPr>
            <p:nvPr/>
          </p:nvGrpSpPr>
          <p:grpSpPr bwMode="gray">
            <a:xfrm>
              <a:off x="1998819" y="1263267"/>
              <a:ext cx="39288" cy="20954"/>
              <a:chOff x="2687241" y="1822450"/>
              <a:chExt cx="23813" cy="12700"/>
            </a:xfrm>
          </p:grpSpPr>
          <p:sp>
            <p:nvSpPr>
              <p:cNvPr id="160" name="Freeform 8">
                <a:extLst>
                  <a:ext uri="{FF2B5EF4-FFF2-40B4-BE49-F238E27FC236}">
                    <a16:creationId xmlns:a16="http://schemas.microsoft.com/office/drawing/2014/main" id="{B615F4ED-97A7-4D56-AD3D-B8B865E68230}"/>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9">
                <a:extLst>
                  <a:ext uri="{FF2B5EF4-FFF2-40B4-BE49-F238E27FC236}">
                    <a16:creationId xmlns:a16="http://schemas.microsoft.com/office/drawing/2014/main" id="{7BF69364-46EA-4EC4-9736-B0DCFCCF72B1}"/>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pic>
        <p:nvPicPr>
          <p:cNvPr id="129" name="Picture 128">
            <a:extLst>
              <a:ext uri="{FF2B5EF4-FFF2-40B4-BE49-F238E27FC236}">
                <a16:creationId xmlns:a16="http://schemas.microsoft.com/office/drawing/2014/main" id="{E565A325-506B-45FF-8C43-9858FC4D2240}"/>
              </a:ext>
            </a:extLst>
          </p:cNvPr>
          <p:cNvPicPr>
            <a:picLocks noChangeAspect="1"/>
          </p:cNvPicPr>
          <p:nvPr userDrawn="1"/>
        </p:nvPicPr>
        <p:blipFill>
          <a:blip r:embed="rId2"/>
          <a:stretch>
            <a:fillRect/>
          </a:stretch>
        </p:blipFill>
        <p:spPr>
          <a:xfrm>
            <a:off x="2018283" y="5130578"/>
            <a:ext cx="3249058" cy="273021"/>
          </a:xfrm>
          <a:prstGeom prst="rect">
            <a:avLst/>
          </a:prstGeom>
        </p:spPr>
      </p:pic>
    </p:spTree>
    <p:extLst>
      <p:ext uri="{BB962C8B-B14F-4D97-AF65-F5344CB8AC3E}">
        <p14:creationId xmlns:p14="http://schemas.microsoft.com/office/powerpoint/2010/main" val="16753118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estion Slid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E24F6211-F7A9-4145-BE9E-9CC8F5037BA8}"/>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DDAAA93-2B96-43AA-8E9F-D15CB11BC811}"/>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AC91E5DE-69E1-431F-AF4A-B7FAF3076796}"/>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01F85A7D-1F5F-4FE1-B8B7-532F23CFA369}"/>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CF836577-0306-4EA3-9218-544E72222796}"/>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E1045394-0B1B-4391-98FC-468ADCBCD995}"/>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80E4B78B-D1A0-42CD-8563-EAA14D40213B}"/>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EBE8B1B6-EE79-4E61-A6FE-03CA1C81B3F5}"/>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A480B79C-700D-4BBB-826F-6C808BFC26D3}"/>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363F41F8-1EC2-4EF4-AD6B-B6A826C3A332}"/>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A440DBD9-AD4A-4B69-A053-4297220B5A77}"/>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5DD7F9F6-C40A-44C3-BFC1-12FCC89D1F4C}"/>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1C5059AD-11C1-4D77-B86E-11F85A988E9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E54F817F-FBB6-4AFA-ABC0-24EF64E42571}"/>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A908FF5-7479-4DB2-BA6C-0AC7718482FD}"/>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BE60C21A-C6DF-46AA-94D9-99E0E44D33D9}"/>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21922970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_Slide_1">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p:grpSpPr>
        <p:sp>
          <p:nvSpPr>
            <p:cNvPr id="10" name="Rectangle: Rounded Corners 9">
              <a:extLst>
                <a:ext uri="{FF2B5EF4-FFF2-40B4-BE49-F238E27FC236}">
                  <a16:creationId xmlns:a16="http://schemas.microsoft.com/office/drawing/2014/main" id="{C00A5589-84E6-40D8-A97B-B2B7BC3B5F35}"/>
                </a:ext>
              </a:extLst>
            </p:cNvPr>
            <p:cNvSpPr/>
            <p:nvPr userDrawn="1"/>
          </p:nvSpPr>
          <p:spPr bwMode="gray">
            <a:xfrm>
              <a:off x="0" y="-8777"/>
              <a:ext cx="12188824" cy="6866777"/>
            </a:xfrm>
            <a:prstGeom prst="roundRect">
              <a:avLst>
                <a:gd name="adj" fmla="val 0"/>
              </a:avLst>
            </a:prstGeom>
            <a:solidFill>
              <a:schemeClr val="accent1"/>
            </a:solidFill>
            <a:ln w="1905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solidFill>
              <a:srgbClr val="B0E1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solidFill>
              <a:srgbClr val="B0E1CE"/>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81" name="TextBox 80">
            <a:extLst>
              <a:ext uri="{FF2B5EF4-FFF2-40B4-BE49-F238E27FC236}">
                <a16:creationId xmlns:a16="http://schemas.microsoft.com/office/drawing/2014/main" id="{39C8E79A-E55E-5746-87CD-93077313F056}"/>
              </a:ext>
            </a:extLst>
          </p:cNvPr>
          <p:cNvSpPr txBox="1"/>
          <p:nvPr userDrawn="1"/>
        </p:nvSpPr>
        <p:spPr>
          <a:xfrm>
            <a:off x="2540000" y="6347923"/>
            <a:ext cx="6492240" cy="472970"/>
          </a:xfrm>
          <a:prstGeom prst="rect">
            <a:avLst/>
          </a:prstGeom>
          <a:solidFill>
            <a:srgbClr val="FFFFFF">
              <a:alpha val="50196"/>
            </a:srgb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tx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t>https://</a:t>
            </a:r>
            <a:r>
              <a:rPr lang="en-AU" sz="1400" b="1" dirty="0" err="1"/>
              <a:t>tinyurl.com</a:t>
            </a:r>
            <a:r>
              <a:rPr lang="en-AU" sz="1400" b="1" dirty="0"/>
              <a:t>/K18-LAB0261</a:t>
            </a:r>
            <a:endParaRPr lang="en-US" sz="1400" b="1" dirty="0" err="1">
              <a:solidFill>
                <a:schemeClr val="tx1"/>
              </a:solidFill>
              <a:latin typeface="+mn-lt"/>
              <a:ea typeface="Avenir Book" charset="0"/>
              <a:cs typeface="Avenir Book" charset="0"/>
            </a:endParaRPr>
          </a:p>
        </p:txBody>
      </p:sp>
    </p:spTree>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hank You_1_Nam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59E002F9-4864-4463-A5EE-F975F25FF9A4}"/>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CD60E101-BD25-4987-A29F-8651D8D59945}"/>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BECB4618-5B7D-46B1-8301-FD495CC275D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60B0B988-6E1C-49FE-8059-ED4E945634EF}"/>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BE762C3F-CECB-4F2D-A8C5-9A4431E32353}"/>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196A9012-81D7-4A39-85FA-BB1F5CE3E42C}"/>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6C512A8A-0BC5-4747-B47E-33BA3049D4B5}"/>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D7EFE9DD-59DF-4798-93A9-5AF12FB0BBEF}"/>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A526D7AA-8512-4D15-ACB8-70621D871E5E}"/>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E2F58E73-CE6C-43CF-AF5F-D96D81AA4A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1BE90B64-1CDA-4A4D-8B91-21AFA5C2E771}"/>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F784ED14-C99B-4268-B978-773DBAC390A3}"/>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8CAFE57C-BD90-4ED5-B49E-B064E16575D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A8C105BC-FE57-4C7F-BCA5-90A43570955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BA614DB-820D-42C5-BC01-2A0C0B1F2156}"/>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74D90B02-6A2E-419E-A48C-6F4A9696A3B7}"/>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312547272"/>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Thank You_Blank_Nam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4E0CA374-675F-4059-8D8E-B95676FCACAB}"/>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5E8C6279-097E-4718-AF3D-1623F8081809}"/>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99DAF90B-DD20-491C-915C-6C4DD174DBCB}"/>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17321DFE-361C-4C42-A4BA-D7767AA5A90F}"/>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392E6205-7B12-4932-BA6E-24FEF02A5E97}"/>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2939B0DF-91D1-4C67-883C-3405E345849B}"/>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A36BB688-5B95-4E8A-B48D-DA2363C52835}"/>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CFEBA24A-4F2D-477B-85D7-760E331D19C2}"/>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6352FFD0-99D8-4FDE-871B-F979A80799CF}"/>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B3B0797C-C55E-4983-83DA-498771F52F2A}"/>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A3671223-D0E2-4E47-8A3F-F3FA8DF423BF}"/>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254963EC-6BB4-4284-9EA3-6B1E96B05800}"/>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DD90A565-F25E-4F1E-9426-8017E112B91A}"/>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C14921AE-A8E7-43EE-BF07-5DD3DBA4AFA6}"/>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B339EA92-AF59-41F2-B711-9015E1329265}"/>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F7FC082D-D1C4-4145-BF2D-25D625E88751}"/>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2151889565"/>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3" name="Rectangle 2"/>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4" name="TextBox 3"/>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5" name="Rectangle 4"/>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6" name="TextBox 5"/>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7" name="Rectangle 6"/>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8" name="TextBox 7"/>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Tree>
    <p:extLst/>
  </p:cSld>
  <p:clrMapOvr>
    <a:masterClrMapping/>
  </p:clrMapOvr>
  <p:transition>
    <p:fade/>
  </p:transition>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Title, Sub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38328"/>
            <a:ext cx="11183112" cy="667512"/>
          </a:xfrm>
        </p:spPr>
        <p:txBody>
          <a:bodyPr wrap="square">
            <a:noAutofit/>
          </a:bodyPr>
          <a:lstStyle>
            <a:lvl1pPr>
              <a:defRPr baseline="0"/>
            </a:lvl1pPr>
          </a:lstStyle>
          <a:p>
            <a:r>
              <a:rPr dirty="0"/>
              <a:t>Click to add one-line title</a:t>
            </a:r>
          </a:p>
        </p:txBody>
      </p:sp>
      <p:sp>
        <p:nvSpPr>
          <p:cNvPr id="8" name="Text Placeholder 7"/>
          <p:cNvSpPr>
            <a:spLocks noGrp="1"/>
          </p:cNvSpPr>
          <p:nvPr>
            <p:ph type="body" sz="quarter" idx="13" hasCustomPrompt="1"/>
          </p:nvPr>
        </p:nvSpPr>
        <p:spPr>
          <a:xfrm>
            <a:off x="438912" y="960120"/>
            <a:ext cx="11183112" cy="448056"/>
          </a:xfrm>
        </p:spPr>
        <p:txBody>
          <a:bodyPr>
            <a:noAutofit/>
          </a:bodyPr>
          <a:lstStyle>
            <a:lvl1pPr marL="0" indent="0">
              <a:spcBef>
                <a:spcPts val="0"/>
              </a:spcBef>
              <a:buNone/>
              <a:defRPr sz="1900" baseline="0"/>
            </a:lvl1pPr>
            <a:lvl2pPr marL="0" indent="0">
              <a:spcBef>
                <a:spcPts val="0"/>
              </a:spcBef>
              <a:buNone/>
              <a:defRPr sz="2399"/>
            </a:lvl2pPr>
            <a:lvl3pPr marL="0" indent="0">
              <a:spcBef>
                <a:spcPts val="0"/>
              </a:spcBef>
              <a:buNone/>
              <a:defRPr sz="2399"/>
            </a:lvl3pPr>
            <a:lvl4pPr marL="0" indent="0">
              <a:spcBef>
                <a:spcPts val="0"/>
              </a:spcBef>
              <a:buNone/>
              <a:defRPr sz="2399"/>
            </a:lvl4pPr>
            <a:lvl5pPr marL="0" indent="0">
              <a:spcBef>
                <a:spcPts val="0"/>
              </a:spcBef>
              <a:buNone/>
              <a:defRPr sz="2399"/>
            </a:lvl5pPr>
            <a:lvl6pPr marL="0" indent="0">
              <a:spcBef>
                <a:spcPts val="0"/>
              </a:spcBef>
              <a:buNone/>
              <a:defRPr sz="2399"/>
            </a:lvl6pPr>
            <a:lvl7pPr marL="0" indent="0">
              <a:spcBef>
                <a:spcPts val="0"/>
              </a:spcBef>
              <a:buNone/>
              <a:defRPr sz="2399"/>
            </a:lvl7pPr>
            <a:lvl8pPr marL="0" indent="0">
              <a:spcBef>
                <a:spcPts val="0"/>
              </a:spcBef>
              <a:buNone/>
              <a:defRPr sz="2399"/>
            </a:lvl8pPr>
            <a:lvl9pPr marL="0" indent="0">
              <a:spcBef>
                <a:spcPts val="0"/>
              </a:spcBef>
              <a:buNone/>
              <a:defRPr sz="2399"/>
            </a:lvl9pPr>
          </a:lstStyle>
          <a:p>
            <a:pPr lvl="0"/>
            <a:r>
              <a:rPr dirty="0"/>
              <a:t>Click to add one-line subtitle</a:t>
            </a:r>
          </a:p>
        </p:txBody>
      </p:sp>
      <p:sp>
        <p:nvSpPr>
          <p:cNvPr id="3" name="Content Placeholder 2"/>
          <p:cNvSpPr>
            <a:spLocks noGrp="1"/>
          </p:cNvSpPr>
          <p:nvPr>
            <p:ph idx="1"/>
          </p:nvPr>
        </p:nvSpPr>
        <p:spPr>
          <a:xfrm>
            <a:off x="475488" y="1901952"/>
            <a:ext cx="11119104" cy="439826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1806377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_Slide_2">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a:solidFill>
            <a:srgbClr val="B1B1E4"/>
          </a:solidFill>
        </p:grpSpPr>
        <p:sp>
          <p:nvSpPr>
            <p:cNvPr id="10" name="Rectangle: Rounded Corners 9">
              <a:extLst>
                <a:ext uri="{FF2B5EF4-FFF2-40B4-BE49-F238E27FC236}">
                  <a16:creationId xmlns:a16="http://schemas.microsoft.com/office/drawing/2014/main" id="{C00A5589-84E6-40D8-A97B-B2B7BC3B5F35}"/>
                </a:ext>
              </a:extLst>
            </p:cNvPr>
            <p:cNvSpPr/>
            <p:nvPr/>
          </p:nvSpPr>
          <p:spPr bwMode="gray">
            <a:xfrm>
              <a:off x="0" y="0"/>
              <a:ext cx="12188824" cy="6858000"/>
            </a:xfrm>
            <a:prstGeom prst="roundRect">
              <a:avLst>
                <a:gd name="adj" fmla="val 0"/>
              </a:avLst>
            </a:prstGeom>
            <a:solidFill>
              <a:schemeClr val="accent3"/>
            </a:solidFill>
            <a:ln w="19050">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a:grpFill/>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userDrawn="1"/>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grp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a:grpFill/>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3"/>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81" name="TextBox 80">
            <a:extLst>
              <a:ext uri="{FF2B5EF4-FFF2-40B4-BE49-F238E27FC236}">
                <a16:creationId xmlns:a16="http://schemas.microsoft.com/office/drawing/2014/main" id="{4E13F858-52DF-D64C-9515-0F2746572DD1}"/>
              </a:ext>
            </a:extLst>
          </p:cNvPr>
          <p:cNvSpPr txBox="1"/>
          <p:nvPr userDrawn="1"/>
        </p:nvSpPr>
        <p:spPr>
          <a:xfrm>
            <a:off x="2540000" y="6347923"/>
            <a:ext cx="6492240" cy="472970"/>
          </a:xfrm>
          <a:prstGeom prst="rect">
            <a:avLst/>
          </a:prstGeom>
          <a:solidFill>
            <a:srgbClr val="FFFFFF">
              <a:alpha val="50196"/>
            </a:srgb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tx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t>https://</a:t>
            </a:r>
            <a:r>
              <a:rPr lang="en-AU" sz="1400" b="1" dirty="0" err="1"/>
              <a:t>tinyurl.com</a:t>
            </a:r>
            <a:r>
              <a:rPr lang="en-AU" sz="1400" b="1" dirty="0"/>
              <a:t>/K18-LAB0261</a:t>
            </a:r>
            <a:endParaRPr lang="en-US" sz="1400" b="1"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273757204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_Slide_3">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E6E8A4E-0D8A-4068-B929-DA250BFB6390}"/>
              </a:ext>
            </a:extLst>
          </p:cNvPr>
          <p:cNvGrpSpPr/>
          <p:nvPr userDrawn="1"/>
        </p:nvGrpSpPr>
        <p:grpSpPr bwMode="gray">
          <a:xfrm>
            <a:off x="-7938" y="-14753"/>
            <a:ext cx="12231430" cy="6952129"/>
            <a:chOff x="-7938" y="-14753"/>
            <a:chExt cx="12231430" cy="6952129"/>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a:solidFill>
              <a:srgbClr val="A7D4DF"/>
            </a:solidFill>
          </p:grpSpPr>
          <p:sp>
            <p:nvSpPr>
              <p:cNvPr id="10" name="Rectangle: Rounded Corners 9">
                <a:extLst>
                  <a:ext uri="{FF2B5EF4-FFF2-40B4-BE49-F238E27FC236}">
                    <a16:creationId xmlns:a16="http://schemas.microsoft.com/office/drawing/2014/main" id="{C00A5589-84E6-40D8-A97B-B2B7BC3B5F35}"/>
                  </a:ext>
                </a:extLst>
              </p:cNvPr>
              <p:cNvSpPr/>
              <p:nvPr userDrawn="1"/>
            </p:nvSpPr>
            <p:spPr bwMode="gray">
              <a:xfrm>
                <a:off x="0" y="0"/>
                <a:ext cx="12188824" cy="6858000"/>
              </a:xfrm>
              <a:prstGeom prst="roundRect">
                <a:avLst>
                  <a:gd name="adj" fmla="val 0"/>
                </a:avLst>
              </a:prstGeom>
              <a:solidFill>
                <a:schemeClr val="accent2"/>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a:grpFill/>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A7D4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A7D4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grp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a:grpFill/>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7" name="Freeform 70">
              <a:extLst>
                <a:ext uri="{FF2B5EF4-FFF2-40B4-BE49-F238E27FC236}">
                  <a16:creationId xmlns:a16="http://schemas.microsoft.com/office/drawing/2014/main" id="{C7E5E3E3-526A-4D92-94EF-4EDB980314FC}"/>
                </a:ext>
              </a:extLst>
            </p:cNvPr>
            <p:cNvSpPr>
              <a:spLocks/>
            </p:cNvSpPr>
            <p:nvPr userDrawn="1"/>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81" name="Freeform 68">
              <a:extLst>
                <a:ext uri="{FF2B5EF4-FFF2-40B4-BE49-F238E27FC236}">
                  <a16:creationId xmlns:a16="http://schemas.microsoft.com/office/drawing/2014/main" id="{4F8E25D5-0871-4391-9093-75D3C57C292D}"/>
                </a:ext>
              </a:extLst>
            </p:cNvPr>
            <p:cNvSpPr>
              <a:spLocks/>
            </p:cNvSpPr>
            <p:nvPr userDrawn="1"/>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2"/>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76" name="TextBox 75">
            <a:extLst>
              <a:ext uri="{FF2B5EF4-FFF2-40B4-BE49-F238E27FC236}">
                <a16:creationId xmlns:a16="http://schemas.microsoft.com/office/drawing/2014/main" id="{7F442EDB-8C9A-0042-9504-3BD809F77200}"/>
              </a:ext>
            </a:extLst>
          </p:cNvPr>
          <p:cNvSpPr txBox="1"/>
          <p:nvPr userDrawn="1"/>
        </p:nvSpPr>
        <p:spPr>
          <a:xfrm>
            <a:off x="2540000" y="6347923"/>
            <a:ext cx="6492240" cy="472970"/>
          </a:xfrm>
          <a:prstGeom prst="rect">
            <a:avLst/>
          </a:prstGeom>
          <a:solidFill>
            <a:srgbClr val="FFFFFF">
              <a:alpha val="50196"/>
            </a:srgb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tx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t>https://</a:t>
            </a:r>
            <a:r>
              <a:rPr lang="en-AU" sz="1400" b="1" dirty="0" err="1"/>
              <a:t>tinyurl.com</a:t>
            </a:r>
            <a:r>
              <a:rPr lang="en-AU" sz="1400" b="1" dirty="0"/>
              <a:t>/K18-LAB0261</a:t>
            </a:r>
            <a:endParaRPr lang="en-US" sz="1400" b="1"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364409852"/>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_Slide_Blank">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p:grpSpPr>
        <p:sp>
          <p:nvSpPr>
            <p:cNvPr id="10" name="Rectangle: Rounded Corners 9">
              <a:extLst>
                <a:ext uri="{FF2B5EF4-FFF2-40B4-BE49-F238E27FC236}">
                  <a16:creationId xmlns:a16="http://schemas.microsoft.com/office/drawing/2014/main" id="{C00A5589-84E6-40D8-A97B-B2B7BC3B5F35}"/>
                </a:ext>
              </a:extLst>
            </p:cNvPr>
            <p:cNvSpPr/>
            <p:nvPr/>
          </p:nvSpPr>
          <p:spPr bwMode="gray">
            <a:xfrm>
              <a:off x="0" y="0"/>
              <a:ext cx="12188824" cy="6858000"/>
            </a:xfrm>
            <a:prstGeom prst="roundRect">
              <a:avLst>
                <a:gd name="adj" fmla="val 0"/>
              </a:avLst>
            </a:prstGeom>
            <a:solidFill>
              <a:schemeClr val="accent1"/>
            </a:solidFill>
            <a:ln w="1905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solidFill>
              <a:srgbClr val="B0E1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AutoShape 3">
              <a:extLst>
                <a:ext uri="{FF2B5EF4-FFF2-40B4-BE49-F238E27FC236}">
                  <a16:creationId xmlns:a16="http://schemas.microsoft.com/office/drawing/2014/main" id="{B9318F6D-AD4F-4E2E-9E88-544CB606BDAE}"/>
                </a:ext>
              </a:extLst>
            </p:cNvPr>
            <p:cNvSpPr>
              <a:spLocks noChangeAspect="1" noChangeArrowheads="1" noTextEdit="1"/>
            </p:cNvSpPr>
            <p:nvPr userDrawn="1"/>
          </p:nvSpPr>
          <p:spPr bwMode="gray">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solidFill>
              <a:srgbClr val="B0E1CE"/>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77" name="TextBox 76">
            <a:extLst>
              <a:ext uri="{FF2B5EF4-FFF2-40B4-BE49-F238E27FC236}">
                <a16:creationId xmlns:a16="http://schemas.microsoft.com/office/drawing/2014/main" id="{A7F199C4-B5BC-5A40-BF80-FD23086DA379}"/>
              </a:ext>
            </a:extLst>
          </p:cNvPr>
          <p:cNvSpPr txBox="1"/>
          <p:nvPr userDrawn="1"/>
        </p:nvSpPr>
        <p:spPr>
          <a:xfrm>
            <a:off x="2540000" y="6347923"/>
            <a:ext cx="6492240" cy="472970"/>
          </a:xfrm>
          <a:prstGeom prst="rect">
            <a:avLst/>
          </a:prstGeom>
          <a:solidFill>
            <a:srgbClr val="FFFFFF">
              <a:alpha val="50196"/>
            </a:srgbClr>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tx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t>https://</a:t>
            </a:r>
            <a:r>
              <a:rPr lang="en-AU" sz="1400" b="1" dirty="0" err="1"/>
              <a:t>tinyurl.com</a:t>
            </a:r>
            <a:r>
              <a:rPr lang="en-AU" sz="1400" b="1" dirty="0"/>
              <a:t>/K18-LAB0261</a:t>
            </a:r>
            <a:endParaRPr lang="en-US" sz="1400" b="1"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142563242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475487" y="1901952"/>
            <a:ext cx="11150823" cy="4398264"/>
          </a:xfrm>
          <a:noFill/>
          <a:ln>
            <a:noFill/>
          </a:ln>
        </p:spPr>
        <p:txBody>
          <a:bodyPr vert="horz" wrap="square" lIns="91440" tIns="45720" rIns="91440" bIns="45720" numCol="1" anchor="t" anchorCtr="0" compatLnSpc="1">
            <a:prstTxWarp prst="textNoShape">
              <a:avLst/>
            </a:prstTxWarp>
          </a:bodyPr>
          <a:lstStyle>
            <a:lvl1pPr marL="0" indent="0">
              <a:lnSpc>
                <a:spcPct val="90000"/>
              </a:lnSpc>
              <a:spcBef>
                <a:spcPts val="1999"/>
              </a:spcBef>
              <a:buNone/>
              <a:defRPr lang="en-US" sz="2000" smtClean="0">
                <a:solidFill>
                  <a:schemeClr val="tx1"/>
                </a:solidFill>
              </a:defRPr>
            </a:lvl1pPr>
            <a:lvl2pPr>
              <a:defRPr lang="en-US" sz="1799" smtClean="0">
                <a:solidFill>
                  <a:schemeClr val="tx1"/>
                </a:solidFill>
              </a:defRPr>
            </a:lvl2pPr>
            <a:lvl3pPr>
              <a:defRPr lang="en-US" smtClean="0">
                <a:solidFill>
                  <a:schemeClr val="tx1"/>
                </a:solidFill>
              </a:defRPr>
            </a:lvl3pPr>
            <a:lvl4pPr>
              <a:defRPr lang="en-US" sz="1799" smtClean="0">
                <a:solidFill>
                  <a:schemeClr val="tx1"/>
                </a:solidFill>
              </a:defRPr>
            </a:lvl4pPr>
            <a:lvl5pPr>
              <a:defRPr lang="en-US" sz="1799">
                <a:solidFill>
                  <a:schemeClr val="tx1"/>
                </a:solidFill>
              </a:defRPr>
            </a:lvl5pPr>
          </a:lstStyle>
          <a:p>
            <a:pPr marL="0" lvl="0"/>
            <a:r>
              <a:rPr lang="en-US" dirty="0"/>
              <a:t>Click to edit Agenda Item</a:t>
            </a:r>
          </a:p>
        </p:txBody>
      </p:sp>
      <p:sp>
        <p:nvSpPr>
          <p:cNvPr id="3" name="Title 2"/>
          <p:cNvSpPr>
            <a:spLocks noGrp="1"/>
          </p:cNvSpPr>
          <p:nvPr>
            <p:ph type="title"/>
          </p:nvPr>
        </p:nvSpPr>
        <p:spPr/>
        <p:txBody>
          <a:bodyPr/>
          <a:lstStyle/>
          <a:p>
            <a:r>
              <a:rPr lang="en-US" dirty="0"/>
              <a:t>Click to edit Master title style</a:t>
            </a:r>
          </a:p>
        </p:txBody>
      </p:sp>
    </p:spTree>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vert="horz" lIns="91440" tIns="0" rIns="91440" bIns="0" rtlCol="0" anchor="b" anchorCtr="0">
            <a:noAutofit/>
          </a:bodyPr>
          <a:lstStyle>
            <a:lvl1pPr>
              <a:defRPr lang="en-US" dirty="0"/>
            </a:lvl1pPr>
          </a:lstStyle>
          <a:p>
            <a:pPr lvl="0"/>
            <a:r>
              <a:rPr lang="en-US" dirty="0"/>
              <a:t>Click to edit Master title style</a:t>
            </a:r>
          </a:p>
        </p:txBody>
      </p:sp>
      <p:sp>
        <p:nvSpPr>
          <p:cNvPr id="3" name="Content Placeholder 2"/>
          <p:cNvSpPr>
            <a:spLocks noGrp="1"/>
          </p:cNvSpPr>
          <p:nvPr>
            <p:ph idx="1"/>
          </p:nvPr>
        </p:nvSpPr>
        <p:spPr bwMode="gray">
          <a:xfrm>
            <a:off x="475488" y="1902265"/>
            <a:ext cx="11120882" cy="4446033"/>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p:txBody>
      </p:sp>
    </p:spTree>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with Subtitle">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902265"/>
            <a:ext cx="11150823" cy="4459159"/>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p:txBody>
      </p:sp>
      <p:sp>
        <p:nvSpPr>
          <p:cNvPr id="7" name="Text Placeholder 8"/>
          <p:cNvSpPr>
            <a:spLocks noGrp="1"/>
          </p:cNvSpPr>
          <p:nvPr>
            <p:ph type="body" sz="quarter" idx="13" hasCustomPrompt="1"/>
          </p:nvPr>
        </p:nvSpPr>
        <p:spPr>
          <a:xfrm>
            <a:off x="441232" y="960179"/>
            <a:ext cx="11185080" cy="446087"/>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dirty="0"/>
              <a:t>Click to edit Master text styles</a:t>
            </a:r>
          </a:p>
        </p:txBody>
      </p:sp>
      <p:sp>
        <p:nvSpPr>
          <p:cNvPr id="4" name="Title 3"/>
          <p:cNvSpPr>
            <a:spLocks noGrp="1"/>
          </p:cNvSpPr>
          <p:nvPr>
            <p:ph type="title"/>
          </p:nvPr>
        </p:nvSpPr>
        <p:spPr/>
        <p:txBody>
          <a:bodyPr/>
          <a:lstStyle/>
          <a:p>
            <a:r>
              <a:rPr lang="en-US" dirty="0"/>
              <a:t>Click to edit Master title style</a:t>
            </a:r>
          </a:p>
        </p:txBody>
      </p:sp>
    </p:spTree>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bwMode="gray">
          <a:xfrm>
            <a:off x="473440" y="1902265"/>
            <a:ext cx="11109122" cy="4445658"/>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txBox="1">
            <a:spLocks/>
          </p:cNvSpPr>
          <p:nvPr/>
        </p:nvSpPr>
        <p:spPr bwMode="gray">
          <a:xfrm>
            <a:off x="5861884" y="6365328"/>
            <a:ext cx="497712"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600" smtClean="0">
                <a:solidFill>
                  <a:schemeClr val="tx1"/>
                </a:solidFill>
                <a:latin typeface="+mn-lt"/>
                <a:ea typeface="Avenir Book" charset="0"/>
                <a:cs typeface="Arial" panose="020B0604020202020204" pitchFamily="34" charset="0"/>
              </a:rPr>
              <a:pPr algn="ctr"/>
              <a:t>‹#›</a:t>
            </a:fld>
            <a:endParaRPr lang="en-US" sz="600" dirty="0">
              <a:solidFill>
                <a:schemeClr val="tx1"/>
              </a:solidFill>
              <a:latin typeface="+mn-lt"/>
              <a:ea typeface="Avenir Book" charset="0"/>
              <a:cs typeface="Arial" panose="020B0604020202020204" pitchFamily="34" charset="0"/>
            </a:endParaRPr>
          </a:p>
        </p:txBody>
      </p:sp>
      <p:sp>
        <p:nvSpPr>
          <p:cNvPr id="21" name="Footer Placeholder 4"/>
          <p:cNvSpPr txBox="1">
            <a:spLocks/>
          </p:cNvSpPr>
          <p:nvPr/>
        </p:nvSpPr>
        <p:spPr bwMode="gray">
          <a:xfrm>
            <a:off x="7478974" y="6364008"/>
            <a:ext cx="4230466" cy="223569"/>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r" defTabSz="457017" rtl="0" eaLnBrk="1" latinLnBrk="0" hangingPunct="1">
              <a:tabLst>
                <a:tab pos="3599010" algn="l"/>
              </a:tabLst>
            </a:pPr>
            <a:r>
              <a:rPr lang="en-US" sz="600" kern="1200" dirty="0">
                <a:solidFill>
                  <a:schemeClr val="tx1"/>
                </a:solidFill>
                <a:latin typeface="+mn-lt"/>
                <a:ea typeface="+mn-ea"/>
                <a:cs typeface="Arial" panose="020B0604020202020204" pitchFamily="34" charset="0"/>
              </a:rPr>
              <a:t>© 2018 ServiceNow, Inc. All Rights Reserved. Confidential.  | @sushruthc  @dylanlindgren   |  #Know18</a:t>
            </a:r>
          </a:p>
        </p:txBody>
      </p:sp>
      <p:sp>
        <p:nvSpPr>
          <p:cNvPr id="2" name="Title Placeholder 1"/>
          <p:cNvSpPr>
            <a:spLocks noGrp="1"/>
          </p:cNvSpPr>
          <p:nvPr>
            <p:ph type="title"/>
          </p:nvPr>
        </p:nvSpPr>
        <p:spPr bwMode="gray">
          <a:xfrm>
            <a:off x="441231" y="341807"/>
            <a:ext cx="11185080" cy="668692"/>
          </a:xfrm>
          <a:prstGeom prst="rect">
            <a:avLst/>
          </a:prstGeom>
        </p:spPr>
        <p:txBody>
          <a:bodyPr vert="horz" lIns="91440" tIns="0" rIns="91440" bIns="0" rtlCol="0" anchor="b" anchorCtr="0">
            <a:noAutofit/>
          </a:bodyPr>
          <a:lstStyle/>
          <a:p>
            <a:pPr lvl="0"/>
            <a:r>
              <a:rPr lang="en-US" dirty="0"/>
              <a:t>Click to edit Master title style</a:t>
            </a:r>
          </a:p>
        </p:txBody>
      </p:sp>
      <p:grpSp>
        <p:nvGrpSpPr>
          <p:cNvPr id="15" name="Group 14">
            <a:extLst>
              <a:ext uri="{FF2B5EF4-FFF2-40B4-BE49-F238E27FC236}">
                <a16:creationId xmlns:a16="http://schemas.microsoft.com/office/drawing/2014/main" id="{160B7161-33C9-4283-A38D-24218FC8740E}"/>
              </a:ext>
            </a:extLst>
          </p:cNvPr>
          <p:cNvGrpSpPr/>
          <p:nvPr userDrawn="1"/>
        </p:nvGrpSpPr>
        <p:grpSpPr bwMode="gray">
          <a:xfrm>
            <a:off x="559205" y="6347923"/>
            <a:ext cx="559991" cy="161925"/>
            <a:chOff x="4436128" y="1677988"/>
            <a:chExt cx="559991" cy="161925"/>
          </a:xfrm>
        </p:grpSpPr>
        <p:sp>
          <p:nvSpPr>
            <p:cNvPr id="16" name="Freeform 5">
              <a:extLst>
                <a:ext uri="{FF2B5EF4-FFF2-40B4-BE49-F238E27FC236}">
                  <a16:creationId xmlns:a16="http://schemas.microsoft.com/office/drawing/2014/main" id="{9E42893F-BEE7-4522-9C1C-54E8C1DF2A56}"/>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
              <a:extLst>
                <a:ext uri="{FF2B5EF4-FFF2-40B4-BE49-F238E27FC236}">
                  <a16:creationId xmlns:a16="http://schemas.microsoft.com/office/drawing/2014/main" id="{72C58D0B-DCA5-4006-B425-92F28A5A454E}"/>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69A8B906-BE12-4BF9-8035-A5D01A7FA1D4}"/>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9" name="Group 18">
              <a:extLst>
                <a:ext uri="{FF2B5EF4-FFF2-40B4-BE49-F238E27FC236}">
                  <a16:creationId xmlns:a16="http://schemas.microsoft.com/office/drawing/2014/main" id="{1089459A-43CF-4F05-B84E-346BB12E7DC2}"/>
                </a:ext>
              </a:extLst>
            </p:cNvPr>
            <p:cNvGrpSpPr>
              <a:grpSpLocks noChangeAspect="1"/>
            </p:cNvGrpSpPr>
            <p:nvPr/>
          </p:nvGrpSpPr>
          <p:grpSpPr bwMode="gray">
            <a:xfrm>
              <a:off x="4956831" y="1814196"/>
              <a:ext cx="39288" cy="20954"/>
              <a:chOff x="2687241" y="1822450"/>
              <a:chExt cx="23813" cy="12700"/>
            </a:xfrm>
          </p:grpSpPr>
          <p:sp>
            <p:nvSpPr>
              <p:cNvPr id="20" name="Freeform 8">
                <a:extLst>
                  <a:ext uri="{FF2B5EF4-FFF2-40B4-BE49-F238E27FC236}">
                    <a16:creationId xmlns:a16="http://schemas.microsoft.com/office/drawing/2014/main" id="{FE52A60A-2E72-41D3-92BC-3E02BB2731DB}"/>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9">
                <a:extLst>
                  <a:ext uri="{FF2B5EF4-FFF2-40B4-BE49-F238E27FC236}">
                    <a16:creationId xmlns:a16="http://schemas.microsoft.com/office/drawing/2014/main" id="{D51BEEF2-6746-4723-8172-AE900AC6B9CD}"/>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 name="TextBox 3">
            <a:extLst>
              <a:ext uri="{FF2B5EF4-FFF2-40B4-BE49-F238E27FC236}">
                <a16:creationId xmlns:a16="http://schemas.microsoft.com/office/drawing/2014/main" id="{A7A2CDF3-F267-BB4C-8792-988F52F7654E}"/>
              </a:ext>
            </a:extLst>
          </p:cNvPr>
          <p:cNvSpPr txBox="1"/>
          <p:nvPr userDrawn="1"/>
        </p:nvSpPr>
        <p:spPr>
          <a:xfrm>
            <a:off x="10508776" y="7165075"/>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
        <p:nvSpPr>
          <p:cNvPr id="23" name="TextBox 22">
            <a:extLst>
              <a:ext uri="{FF2B5EF4-FFF2-40B4-BE49-F238E27FC236}">
                <a16:creationId xmlns:a16="http://schemas.microsoft.com/office/drawing/2014/main" id="{974BFA1C-8BCE-F841-BB7A-C17CE8F7942F}"/>
              </a:ext>
            </a:extLst>
          </p:cNvPr>
          <p:cNvSpPr txBox="1"/>
          <p:nvPr userDrawn="1"/>
        </p:nvSpPr>
        <p:spPr>
          <a:xfrm>
            <a:off x="2540000" y="6347923"/>
            <a:ext cx="6492240" cy="472970"/>
          </a:xfrm>
          <a:prstGeom prst="rect">
            <a:avLst/>
          </a:prstGeom>
          <a:solidFill>
            <a:schemeClr val="bg1"/>
          </a:solidFill>
        </p:spPr>
        <p:txBody>
          <a:bodyPr wrap="square" rtlCol="0">
            <a:noAutofit/>
          </a:bodyPr>
          <a:lstStyle/>
          <a:p>
            <a:pPr algn="ctr">
              <a:lnSpc>
                <a:spcPct val="90000"/>
              </a:lnSpc>
              <a:spcBef>
                <a:spcPts val="600"/>
              </a:spcBef>
              <a:buClr>
                <a:schemeClr val="tx2"/>
              </a:buClr>
            </a:pPr>
            <a:r>
              <a:rPr lang="en-AU" sz="1400" b="1" i="0" kern="1200" dirty="0">
                <a:solidFill>
                  <a:srgbClr val="FF0000"/>
                </a:solidFill>
                <a:effectLst/>
                <a:latin typeface="+mn-lt"/>
                <a:ea typeface="+mn-ea"/>
                <a:cs typeface="+mn-cs"/>
              </a:rPr>
              <a:t>Instance: </a:t>
            </a:r>
            <a:r>
              <a:rPr lang="en-AU" sz="1400" b="1" i="0" kern="1200" dirty="0">
                <a:solidFill>
                  <a:schemeClr val="tx1"/>
                </a:solidFill>
                <a:effectLst/>
                <a:latin typeface="+mn-lt"/>
                <a:ea typeface="+mn-ea"/>
                <a:cs typeface="+mn-cs"/>
              </a:rPr>
              <a:t>http://clabs.link/lab0261a</a:t>
            </a:r>
            <a:br>
              <a:rPr lang="en-AU" sz="1400" b="1" i="0" kern="1200" dirty="0">
                <a:solidFill>
                  <a:schemeClr val="tx1"/>
                </a:solidFill>
                <a:effectLst/>
                <a:latin typeface="+mn-lt"/>
                <a:ea typeface="+mn-ea"/>
                <a:cs typeface="+mn-cs"/>
              </a:rPr>
            </a:br>
            <a:r>
              <a:rPr lang="en-AU" sz="1400" b="1" i="0" kern="1200" dirty="0">
                <a:solidFill>
                  <a:srgbClr val="FF0000"/>
                </a:solidFill>
                <a:effectLst/>
                <a:latin typeface="+mn-lt"/>
                <a:ea typeface="+mn-ea"/>
                <a:cs typeface="+mn-cs"/>
              </a:rPr>
              <a:t>Lab Guide: </a:t>
            </a:r>
            <a:r>
              <a:rPr lang="en-AU" sz="1400" b="1" dirty="0"/>
              <a:t>https://</a:t>
            </a:r>
            <a:r>
              <a:rPr lang="en-AU" sz="1400" b="1" dirty="0" err="1"/>
              <a:t>tinyurl.com</a:t>
            </a:r>
            <a:r>
              <a:rPr lang="en-AU" sz="1400" b="1" dirty="0"/>
              <a:t>/K18-LAB0261</a:t>
            </a:r>
            <a:endParaRPr lang="en-US" sz="1400" b="1"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898961582"/>
      </p:ext>
    </p:extLst>
  </p:cSld>
  <p:clrMap bg1="lt1" tx1="dk1" bg2="lt2" tx2="dk2" accent1="accent1" accent2="accent2" accent3="accent3" accent4="accent4" accent5="accent5" accent6="accent6" hlink="hlink" folHlink="folHlink"/>
  <p:sldLayoutIdLst>
    <p:sldLayoutId id="2147484091" r:id="rId1"/>
    <p:sldLayoutId id="2147484139" r:id="rId2"/>
    <p:sldLayoutId id="2147484097" r:id="rId3"/>
    <p:sldLayoutId id="2147484144" r:id="rId4"/>
    <p:sldLayoutId id="2147484145" r:id="rId5"/>
    <p:sldLayoutId id="2147484143" r:id="rId6"/>
    <p:sldLayoutId id="2147484102" r:id="rId7"/>
    <p:sldLayoutId id="2147484103" r:id="rId8"/>
    <p:sldLayoutId id="2147484104" r:id="rId9"/>
    <p:sldLayoutId id="2147484129" r:id="rId10"/>
    <p:sldLayoutId id="2147484105" r:id="rId11"/>
    <p:sldLayoutId id="2147484137" r:id="rId12"/>
    <p:sldLayoutId id="2147484106" r:id="rId13"/>
    <p:sldLayoutId id="2147484140" r:id="rId14"/>
    <p:sldLayoutId id="2147484141" r:id="rId15"/>
    <p:sldLayoutId id="2147484142" r:id="rId16"/>
    <p:sldLayoutId id="2147484146" r:id="rId17"/>
    <p:sldLayoutId id="2147484131" r:id="rId18"/>
    <p:sldLayoutId id="2147484133" r:id="rId19"/>
    <p:sldLayoutId id="2147484132" r:id="rId20"/>
    <p:sldLayoutId id="2147484108" r:id="rId21"/>
    <p:sldLayoutId id="2147484109" r:id="rId22"/>
    <p:sldLayoutId id="2147484110" r:id="rId23"/>
    <p:sldLayoutId id="2147484111" r:id="rId24"/>
    <p:sldLayoutId id="2147484112" r:id="rId25"/>
    <p:sldLayoutId id="2147484151" r:id="rId26"/>
    <p:sldLayoutId id="2147484113" r:id="rId27"/>
    <p:sldLayoutId id="2147484138" r:id="rId28"/>
    <p:sldLayoutId id="2147484148" r:id="rId29"/>
    <p:sldLayoutId id="2147484149" r:id="rId30"/>
    <p:sldLayoutId id="2147484150" r:id="rId31"/>
    <p:sldLayoutId id="2147484125" r:id="rId32"/>
    <p:sldLayoutId id="2147484135" r:id="rId33"/>
  </p:sldLayoutIdLst>
  <p:transition>
    <p:fade/>
  </p:transition>
  <p:hf sldNum="0" hdr="0" ftr="0" dt="0"/>
  <p:txStyles>
    <p:titleStyle>
      <a:lvl1pPr algn="l" defTabSz="457017" rtl="0" eaLnBrk="1" latinLnBrk="0" hangingPunct="1">
        <a:lnSpc>
          <a:spcPct val="90000"/>
        </a:lnSpc>
        <a:spcBef>
          <a:spcPts val="0"/>
        </a:spcBef>
        <a:buNone/>
        <a:defRPr lang="en-US" sz="3400" b="1" i="0" kern="1200" dirty="0" smtClean="0">
          <a:solidFill>
            <a:schemeClr val="tx1"/>
          </a:solidFill>
          <a:latin typeface="+mj-lt"/>
          <a:ea typeface="Gilroy" panose="00000500000000000000" pitchFamily="50" charset="0"/>
          <a:cs typeface="Gilroy" panose="00000500000000000000" pitchFamily="50" charset="0"/>
        </a:defRPr>
      </a:lvl1pPr>
    </p:titleStyle>
    <p:body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p:bodyStyle>
    <p:otherStyle>
      <a:defPPr>
        <a:defRPr lang="en-US"/>
      </a:defPPr>
      <a:lvl1pPr marL="0" algn="l" defTabSz="457017" rtl="0" eaLnBrk="1" latinLnBrk="0" hangingPunct="1">
        <a:defRPr sz="1799" kern="1200">
          <a:solidFill>
            <a:schemeClr val="tx1"/>
          </a:solidFill>
          <a:latin typeface="+mn-lt"/>
          <a:ea typeface="+mn-ea"/>
          <a:cs typeface="+mn-cs"/>
        </a:defRPr>
      </a:lvl1pPr>
      <a:lvl2pPr marL="457017" algn="l" defTabSz="457017" rtl="0" eaLnBrk="1" latinLnBrk="0" hangingPunct="1">
        <a:defRPr sz="1799" kern="1200">
          <a:solidFill>
            <a:schemeClr val="tx1"/>
          </a:solidFill>
          <a:latin typeface="+mn-lt"/>
          <a:ea typeface="+mn-ea"/>
          <a:cs typeface="+mn-cs"/>
        </a:defRPr>
      </a:lvl2pPr>
      <a:lvl3pPr marL="914034" algn="l" defTabSz="457017" rtl="0" eaLnBrk="1" latinLnBrk="0" hangingPunct="1">
        <a:defRPr sz="1799" kern="1200">
          <a:solidFill>
            <a:schemeClr val="tx1"/>
          </a:solidFill>
          <a:latin typeface="+mn-lt"/>
          <a:ea typeface="+mn-ea"/>
          <a:cs typeface="+mn-cs"/>
        </a:defRPr>
      </a:lvl3pPr>
      <a:lvl4pPr marL="1371051" algn="l" defTabSz="457017" rtl="0" eaLnBrk="1" latinLnBrk="0" hangingPunct="1">
        <a:defRPr sz="1799" kern="1200">
          <a:solidFill>
            <a:schemeClr val="tx1"/>
          </a:solidFill>
          <a:latin typeface="+mn-lt"/>
          <a:ea typeface="+mn-ea"/>
          <a:cs typeface="+mn-cs"/>
        </a:defRPr>
      </a:lvl4pPr>
      <a:lvl5pPr marL="1828068" algn="l" defTabSz="457017" rtl="0" eaLnBrk="1" latinLnBrk="0" hangingPunct="1">
        <a:defRPr sz="1799" kern="1200">
          <a:solidFill>
            <a:schemeClr val="tx1"/>
          </a:solidFill>
          <a:latin typeface="+mn-lt"/>
          <a:ea typeface="+mn-ea"/>
          <a:cs typeface="+mn-cs"/>
        </a:defRPr>
      </a:lvl5pPr>
      <a:lvl6pPr marL="2285086" algn="l" defTabSz="457017" rtl="0" eaLnBrk="1" latinLnBrk="0" hangingPunct="1">
        <a:defRPr sz="1799" kern="1200">
          <a:solidFill>
            <a:schemeClr val="tx1"/>
          </a:solidFill>
          <a:latin typeface="+mn-lt"/>
          <a:ea typeface="+mn-ea"/>
          <a:cs typeface="+mn-cs"/>
        </a:defRPr>
      </a:lvl6pPr>
      <a:lvl7pPr marL="2742103" algn="l" defTabSz="457017" rtl="0" eaLnBrk="1" latinLnBrk="0" hangingPunct="1">
        <a:defRPr sz="1799" kern="1200">
          <a:solidFill>
            <a:schemeClr val="tx1"/>
          </a:solidFill>
          <a:latin typeface="+mn-lt"/>
          <a:ea typeface="+mn-ea"/>
          <a:cs typeface="+mn-cs"/>
        </a:defRPr>
      </a:lvl7pPr>
      <a:lvl8pPr marL="3199120" algn="l" defTabSz="457017" rtl="0" eaLnBrk="1" latinLnBrk="0" hangingPunct="1">
        <a:defRPr sz="1799" kern="1200">
          <a:solidFill>
            <a:schemeClr val="tx1"/>
          </a:solidFill>
          <a:latin typeface="+mn-lt"/>
          <a:ea typeface="+mn-ea"/>
          <a:cs typeface="+mn-cs"/>
        </a:defRPr>
      </a:lvl8pPr>
      <a:lvl9pPr marL="3656137" algn="l" defTabSz="457017"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413AA4-7AE7-E041-952D-E036DE961EFD}"/>
              </a:ext>
            </a:extLst>
          </p:cNvPr>
          <p:cNvSpPr txBox="1"/>
          <p:nvPr/>
        </p:nvSpPr>
        <p:spPr>
          <a:xfrm>
            <a:off x="4879428" y="2380593"/>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3427393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Bootstrap</a:t>
            </a:r>
          </a:p>
        </p:txBody>
      </p:sp>
      <p:sp>
        <p:nvSpPr>
          <p:cNvPr id="3" name="Content Placeholder 2">
            <a:extLst>
              <a:ext uri="{FF2B5EF4-FFF2-40B4-BE49-F238E27FC236}">
                <a16:creationId xmlns:a16="http://schemas.microsoft.com/office/drawing/2014/main" id="{584AB5CC-DBE4-0F49-A22B-CF824997E90F}"/>
              </a:ext>
            </a:extLst>
          </p:cNvPr>
          <p:cNvSpPr>
            <a:spLocks noGrp="1"/>
          </p:cNvSpPr>
          <p:nvPr>
            <p:ph idx="1"/>
          </p:nvPr>
        </p:nvSpPr>
        <p:spPr>
          <a:xfrm>
            <a:off x="475488" y="1902265"/>
            <a:ext cx="4918744" cy="3946419"/>
          </a:xfrm>
        </p:spPr>
        <p:txBody>
          <a:bodyPr/>
          <a:lstStyle/>
          <a:p>
            <a:pPr lvl="0"/>
            <a:r>
              <a:rPr lang="en-US" dirty="0"/>
              <a:t>CSS framework</a:t>
            </a:r>
          </a:p>
          <a:p>
            <a:pPr lvl="0"/>
            <a:r>
              <a:rPr lang="en-US" dirty="0"/>
              <a:t>12 columns</a:t>
            </a:r>
          </a:p>
        </p:txBody>
      </p:sp>
      <p:pic>
        <p:nvPicPr>
          <p:cNvPr id="8" name="Picture 7">
            <a:extLst>
              <a:ext uri="{FF2B5EF4-FFF2-40B4-BE49-F238E27FC236}">
                <a16:creationId xmlns:a16="http://schemas.microsoft.com/office/drawing/2014/main" id="{6034821A-DD57-0A4B-868A-6F0525DB64B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674" t="2909" r="3863" b="7409"/>
          <a:stretch/>
        </p:blipFill>
        <p:spPr>
          <a:xfrm>
            <a:off x="5207614" y="1166689"/>
            <a:ext cx="6273182" cy="5034976"/>
          </a:xfrm>
          <a:prstGeom prst="rect">
            <a:avLst/>
          </a:prstGeom>
          <a:ln>
            <a:solidFill>
              <a:srgbClr val="7F7F7F"/>
            </a:solidFill>
          </a:ln>
        </p:spPr>
      </p:pic>
    </p:spTree>
    <p:extLst>
      <p:ext uri="{BB962C8B-B14F-4D97-AF65-F5344CB8AC3E}">
        <p14:creationId xmlns:p14="http://schemas.microsoft.com/office/powerpoint/2010/main" val="301913138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Service portal + bootstrap</a:t>
            </a:r>
          </a:p>
        </p:txBody>
      </p:sp>
      <p:sp>
        <p:nvSpPr>
          <p:cNvPr id="3" name="Content Placeholder 2">
            <a:extLst>
              <a:ext uri="{FF2B5EF4-FFF2-40B4-BE49-F238E27FC236}">
                <a16:creationId xmlns:a16="http://schemas.microsoft.com/office/drawing/2014/main" id="{584AB5CC-DBE4-0F49-A22B-CF824997E90F}"/>
              </a:ext>
            </a:extLst>
          </p:cNvPr>
          <p:cNvSpPr>
            <a:spLocks noGrp="1"/>
          </p:cNvSpPr>
          <p:nvPr>
            <p:ph idx="1"/>
          </p:nvPr>
        </p:nvSpPr>
        <p:spPr>
          <a:xfrm>
            <a:off x="475488" y="1561641"/>
            <a:ext cx="4476911" cy="4786658"/>
          </a:xfrm>
        </p:spPr>
        <p:txBody>
          <a:bodyPr/>
          <a:lstStyle/>
          <a:p>
            <a:pPr lvl="0"/>
            <a:r>
              <a:rPr lang="en-US" dirty="0"/>
              <a:t>In Service Portal, bootstrap columns are embedded inside containers</a:t>
            </a:r>
          </a:p>
          <a:p>
            <a:pPr lvl="0"/>
            <a:r>
              <a:rPr lang="en-US" dirty="0"/>
              <a:t>Containers can be…</a:t>
            </a:r>
          </a:p>
          <a:p>
            <a:pPr lvl="1"/>
            <a:r>
              <a:rPr lang="en-US" dirty="0"/>
              <a:t>Fixed</a:t>
            </a:r>
          </a:p>
          <a:p>
            <a:pPr lvl="2"/>
            <a:r>
              <a:rPr lang="en-US" dirty="0"/>
              <a:t>Default</a:t>
            </a:r>
          </a:p>
          <a:p>
            <a:pPr lvl="2"/>
            <a:r>
              <a:rPr lang="en-US" dirty="0"/>
              <a:t>Fixed container width for each screen size</a:t>
            </a:r>
          </a:p>
          <a:p>
            <a:pPr lvl="3"/>
            <a:r>
              <a:rPr lang="en-US" dirty="0"/>
              <a:t>Extra small</a:t>
            </a:r>
          </a:p>
          <a:p>
            <a:pPr lvl="3"/>
            <a:r>
              <a:rPr lang="en-US" dirty="0"/>
              <a:t>Small</a:t>
            </a:r>
          </a:p>
          <a:p>
            <a:pPr lvl="3"/>
            <a:r>
              <a:rPr lang="en-US" dirty="0"/>
              <a:t>Medium</a:t>
            </a:r>
          </a:p>
          <a:p>
            <a:pPr lvl="3"/>
            <a:r>
              <a:rPr lang="en-US" dirty="0"/>
              <a:t>Large</a:t>
            </a:r>
          </a:p>
          <a:p>
            <a:pPr lvl="1"/>
            <a:r>
              <a:rPr lang="en-US" dirty="0"/>
              <a:t>Fluid</a:t>
            </a:r>
          </a:p>
          <a:p>
            <a:pPr lvl="2"/>
            <a:r>
              <a:rPr lang="en-US" dirty="0"/>
              <a:t>Takes up full width of screen for all screen sizes</a:t>
            </a:r>
          </a:p>
        </p:txBody>
      </p:sp>
      <p:pic>
        <p:nvPicPr>
          <p:cNvPr id="8" name="Picture 7">
            <a:extLst>
              <a:ext uri="{FF2B5EF4-FFF2-40B4-BE49-F238E27FC236}">
                <a16:creationId xmlns:a16="http://schemas.microsoft.com/office/drawing/2014/main" id="{B1ACFC82-D989-2040-8846-4B13AA16C67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732" t="2524" r="3613" b="6652"/>
          <a:stretch/>
        </p:blipFill>
        <p:spPr>
          <a:xfrm>
            <a:off x="5244822" y="1163638"/>
            <a:ext cx="6221691" cy="5046662"/>
          </a:xfrm>
          <a:prstGeom prst="rect">
            <a:avLst/>
          </a:prstGeom>
          <a:ln>
            <a:solidFill>
              <a:schemeClr val="bg1">
                <a:lumMod val="50000"/>
              </a:schemeClr>
            </a:solidFill>
          </a:ln>
        </p:spPr>
      </p:pic>
    </p:spTree>
    <p:extLst>
      <p:ext uri="{BB962C8B-B14F-4D97-AF65-F5344CB8AC3E}">
        <p14:creationId xmlns:p14="http://schemas.microsoft.com/office/powerpoint/2010/main" val="44859596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Idea home container layout</a:t>
            </a:r>
          </a:p>
        </p:txBody>
      </p:sp>
      <p:pic>
        <p:nvPicPr>
          <p:cNvPr id="6" name="Picture 5">
            <a:extLst>
              <a:ext uri="{FF2B5EF4-FFF2-40B4-BE49-F238E27FC236}">
                <a16:creationId xmlns:a16="http://schemas.microsoft.com/office/drawing/2014/main" id="{AB583982-AB53-D346-82B8-DEC393D15F6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267" t="3577" r="3351" b="8145"/>
          <a:stretch/>
        </p:blipFill>
        <p:spPr>
          <a:xfrm>
            <a:off x="1574536" y="1163638"/>
            <a:ext cx="9042928" cy="5046662"/>
          </a:xfrm>
          <a:prstGeom prst="rect">
            <a:avLst/>
          </a:prstGeom>
          <a:ln>
            <a:solidFill>
              <a:schemeClr val="bg1">
                <a:lumMod val="50000"/>
              </a:schemeClr>
            </a:solidFill>
          </a:ln>
          <a:effectLst/>
        </p:spPr>
      </p:pic>
    </p:spTree>
    <p:extLst>
      <p:ext uri="{BB962C8B-B14F-4D97-AF65-F5344CB8AC3E}">
        <p14:creationId xmlns:p14="http://schemas.microsoft.com/office/powerpoint/2010/main" val="230604980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Idea home columns</a:t>
            </a:r>
          </a:p>
        </p:txBody>
      </p:sp>
      <p:pic>
        <p:nvPicPr>
          <p:cNvPr id="7" name="Content Placeholder 6">
            <a:extLst>
              <a:ext uri="{FF2B5EF4-FFF2-40B4-BE49-F238E27FC236}">
                <a16:creationId xmlns:a16="http://schemas.microsoft.com/office/drawing/2014/main" id="{ADEAC30C-E040-844A-9E06-D93EB3343613}"/>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l="3388" t="3482" r="3561" b="8757"/>
          <a:stretch/>
        </p:blipFill>
        <p:spPr>
          <a:xfrm>
            <a:off x="1564005" y="1163638"/>
            <a:ext cx="9063990" cy="5046662"/>
          </a:xfrm>
          <a:ln>
            <a:solidFill>
              <a:srgbClr val="7F7F7F"/>
            </a:solidFill>
          </a:ln>
        </p:spPr>
      </p:pic>
    </p:spTree>
    <p:extLst>
      <p:ext uri="{BB962C8B-B14F-4D97-AF65-F5344CB8AC3E}">
        <p14:creationId xmlns:p14="http://schemas.microsoft.com/office/powerpoint/2010/main" val="419213227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Exercise 3</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Banner Widget</a:t>
            </a:r>
          </a:p>
        </p:txBody>
      </p:sp>
    </p:spTree>
    <p:extLst>
      <p:ext uri="{BB962C8B-B14F-4D97-AF65-F5344CB8AC3E}">
        <p14:creationId xmlns:p14="http://schemas.microsoft.com/office/powerpoint/2010/main" val="199296553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0EBCC-510F-B141-9766-59D24B16022D}"/>
              </a:ext>
            </a:extLst>
          </p:cNvPr>
          <p:cNvSpPr>
            <a:spLocks noGrp="1"/>
          </p:cNvSpPr>
          <p:nvPr>
            <p:ph type="ctrTitle"/>
          </p:nvPr>
        </p:nvSpPr>
        <p:spPr/>
        <p:txBody>
          <a:bodyPr/>
          <a:lstStyle/>
          <a:p>
            <a:r>
              <a:rPr lang="en-US" dirty="0"/>
              <a:t>Exercise 4</a:t>
            </a:r>
          </a:p>
        </p:txBody>
      </p:sp>
      <p:sp>
        <p:nvSpPr>
          <p:cNvPr id="3" name="Text Placeholder 2">
            <a:extLst>
              <a:ext uri="{FF2B5EF4-FFF2-40B4-BE49-F238E27FC236}">
                <a16:creationId xmlns:a16="http://schemas.microsoft.com/office/drawing/2014/main" id="{A9BD4F4F-1B04-EB44-BC94-32FDE45ABDA6}"/>
              </a:ext>
            </a:extLst>
          </p:cNvPr>
          <p:cNvSpPr>
            <a:spLocks noGrp="1"/>
          </p:cNvSpPr>
          <p:nvPr>
            <p:ph type="body" sz="quarter" idx="10"/>
          </p:nvPr>
        </p:nvSpPr>
        <p:spPr/>
        <p:txBody>
          <a:bodyPr/>
          <a:lstStyle/>
          <a:p>
            <a:r>
              <a:rPr lang="en-US" dirty="0"/>
              <a:t>Sidebar Widget</a:t>
            </a:r>
          </a:p>
        </p:txBody>
      </p:sp>
    </p:spTree>
    <p:extLst>
      <p:ext uri="{BB962C8B-B14F-4D97-AF65-F5344CB8AC3E}">
        <p14:creationId xmlns:p14="http://schemas.microsoft.com/office/powerpoint/2010/main" val="217918735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AngularJS event system</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51182" y="1890112"/>
            <a:ext cx="11120882" cy="4446033"/>
          </a:xfrm>
        </p:spPr>
        <p:txBody>
          <a:bodyPr/>
          <a:lstStyle/>
          <a:p>
            <a:r>
              <a:rPr lang="en-US" dirty="0"/>
              <a:t>You can use it to communicate between widgets</a:t>
            </a:r>
          </a:p>
          <a:p>
            <a:r>
              <a:rPr lang="en-US" dirty="0"/>
              <a:t>Declare an event as having happened</a:t>
            </a:r>
          </a:p>
          <a:p>
            <a:r>
              <a:rPr lang="en-US" dirty="0"/>
              <a:t>Throughout other places in your application, you can listen for that event</a:t>
            </a:r>
          </a:p>
          <a:p>
            <a:r>
              <a:rPr lang="en-US" dirty="0"/>
              <a:t>Data can be passed with the event</a:t>
            </a:r>
          </a:p>
        </p:txBody>
      </p:sp>
    </p:spTree>
    <p:extLst>
      <p:ext uri="{BB962C8B-B14F-4D97-AF65-F5344CB8AC3E}">
        <p14:creationId xmlns:p14="http://schemas.microsoft.com/office/powerpoint/2010/main" val="89925287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10415D-F5FC-4C40-A66A-3F834DF052F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353779" y="960120"/>
            <a:ext cx="7228661" cy="5326381"/>
          </a:xfrm>
          <a:prstGeom prst="rect">
            <a:avLst/>
          </a:prstGeom>
        </p:spPr>
      </p:pic>
      <p:sp>
        <p:nvSpPr>
          <p:cNvPr id="7" name="TextBox 6">
            <a:extLst>
              <a:ext uri="{FF2B5EF4-FFF2-40B4-BE49-F238E27FC236}">
                <a16:creationId xmlns:a16="http://schemas.microsoft.com/office/drawing/2014/main" id="{95C35D3D-D9E5-9349-AD6B-82A45036214A}"/>
              </a:ext>
            </a:extLst>
          </p:cNvPr>
          <p:cNvSpPr txBox="1"/>
          <p:nvPr/>
        </p:nvSpPr>
        <p:spPr>
          <a:xfrm>
            <a:off x="10159239" y="3157717"/>
            <a:ext cx="1251513" cy="305429"/>
          </a:xfrm>
          <a:prstGeom prst="rect">
            <a:avLst/>
          </a:prstGeom>
          <a:noFill/>
        </p:spPr>
        <p:txBody>
          <a:bodyPr wrap="none" rtlCol="0">
            <a:noAutofit/>
          </a:bodyPr>
          <a:lstStyle/>
          <a:p>
            <a:pPr algn="l">
              <a:lnSpc>
                <a:spcPct val="90000"/>
              </a:lnSpc>
              <a:spcBef>
                <a:spcPts val="600"/>
              </a:spcBef>
              <a:buClr>
                <a:schemeClr val="tx2"/>
              </a:buClr>
            </a:pPr>
            <a:r>
              <a:rPr lang="en-US" sz="1600" dirty="0">
                <a:solidFill>
                  <a:schemeClr val="tx1"/>
                </a:solidFill>
                <a:latin typeface="+mn-lt"/>
                <a:ea typeface="Avenir Book" charset="0"/>
                <a:cs typeface="Avenir Book" charset="0"/>
              </a:rPr>
              <a:t>Root-scope</a:t>
            </a:r>
          </a:p>
        </p:txBody>
      </p:sp>
      <p:sp>
        <p:nvSpPr>
          <p:cNvPr id="8" name="TextBox 7">
            <a:extLst>
              <a:ext uri="{FF2B5EF4-FFF2-40B4-BE49-F238E27FC236}">
                <a16:creationId xmlns:a16="http://schemas.microsoft.com/office/drawing/2014/main" id="{365F345C-5E8E-F740-9D76-3D002ACB33E5}"/>
              </a:ext>
            </a:extLst>
          </p:cNvPr>
          <p:cNvSpPr txBox="1"/>
          <p:nvPr/>
        </p:nvSpPr>
        <p:spPr>
          <a:xfrm>
            <a:off x="3549627" y="5973623"/>
            <a:ext cx="1258963" cy="312878"/>
          </a:xfrm>
          <a:prstGeom prst="rect">
            <a:avLst/>
          </a:prstGeom>
          <a:noFill/>
        </p:spPr>
        <p:txBody>
          <a:bodyPr wrap="none" rtlCol="0">
            <a:noAutofit/>
          </a:bodyPr>
          <a:lstStyle/>
          <a:p>
            <a:pPr algn="l">
              <a:lnSpc>
                <a:spcPct val="90000"/>
              </a:lnSpc>
              <a:spcBef>
                <a:spcPts val="600"/>
              </a:spcBef>
              <a:buClr>
                <a:schemeClr val="tx2"/>
              </a:buClr>
            </a:pPr>
            <a:r>
              <a:rPr lang="en-US" sz="1600" dirty="0">
                <a:solidFill>
                  <a:schemeClr val="tx1"/>
                </a:solidFill>
                <a:latin typeface="+mn-lt"/>
                <a:ea typeface="Avenir Book" charset="0"/>
                <a:cs typeface="Avenir Book" charset="0"/>
              </a:rPr>
              <a:t>Child-scopes</a:t>
            </a:r>
          </a:p>
        </p:txBody>
      </p:sp>
      <p:cxnSp>
        <p:nvCxnSpPr>
          <p:cNvPr id="10" name="Straight Arrow Connector 9">
            <a:extLst>
              <a:ext uri="{FF2B5EF4-FFF2-40B4-BE49-F238E27FC236}">
                <a16:creationId xmlns:a16="http://schemas.microsoft.com/office/drawing/2014/main" id="{4B8FA92C-B27E-E541-900B-A320A9F60197}"/>
              </a:ext>
            </a:extLst>
          </p:cNvPr>
          <p:cNvCxnSpPr>
            <a:cxnSpLocks/>
            <a:stCxn id="7" idx="1"/>
          </p:cNvCxnSpPr>
          <p:nvPr/>
        </p:nvCxnSpPr>
        <p:spPr>
          <a:xfrm flipH="1">
            <a:off x="9456433" y="3310432"/>
            <a:ext cx="702805" cy="0"/>
          </a:xfrm>
          <a:prstGeom prst="straightConnector1">
            <a:avLst/>
          </a:prstGeom>
          <a:ln w="38100">
            <a:tailEnd type="triangle"/>
          </a:ln>
        </p:spPr>
        <p:style>
          <a:lnRef idx="1">
            <a:schemeClr val="accent4"/>
          </a:lnRef>
          <a:fillRef idx="0">
            <a:schemeClr val="accent4"/>
          </a:fillRef>
          <a:effectRef idx="0">
            <a:schemeClr val="accent4"/>
          </a:effectRef>
          <a:fontRef idx="minor">
            <a:schemeClr val="tx1"/>
          </a:fontRef>
        </p:style>
      </p:cxnSp>
      <p:cxnSp>
        <p:nvCxnSpPr>
          <p:cNvPr id="12" name="Straight Arrow Connector 11">
            <a:extLst>
              <a:ext uri="{FF2B5EF4-FFF2-40B4-BE49-F238E27FC236}">
                <a16:creationId xmlns:a16="http://schemas.microsoft.com/office/drawing/2014/main" id="{AB07BD70-9645-E844-B119-555097D7B89D}"/>
              </a:ext>
            </a:extLst>
          </p:cNvPr>
          <p:cNvCxnSpPr/>
          <p:nvPr/>
        </p:nvCxnSpPr>
        <p:spPr>
          <a:xfrm flipH="1" flipV="1">
            <a:off x="4115789" y="5481957"/>
            <a:ext cx="81944" cy="484217"/>
          </a:xfrm>
          <a:prstGeom prst="straightConnector1">
            <a:avLst/>
          </a:prstGeom>
          <a:ln w="38100">
            <a:solidFill>
              <a:srgbClr val="92D05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B4350A03-3247-CA48-BBC2-7E15C0B73201}"/>
              </a:ext>
            </a:extLst>
          </p:cNvPr>
          <p:cNvCxnSpPr>
            <a:cxnSpLocks/>
            <a:stCxn id="8" idx="0"/>
          </p:cNvCxnSpPr>
          <p:nvPr/>
        </p:nvCxnSpPr>
        <p:spPr>
          <a:xfrm flipV="1">
            <a:off x="4179109" y="5623496"/>
            <a:ext cx="1143496" cy="350126"/>
          </a:xfrm>
          <a:prstGeom prst="straightConnector1">
            <a:avLst/>
          </a:prstGeom>
          <a:ln w="38100">
            <a:solidFill>
              <a:srgbClr val="92D050"/>
            </a:solidFill>
            <a:tailEnd type="triangle"/>
          </a:ln>
          <a:effectLst/>
        </p:spPr>
        <p:style>
          <a:lnRef idx="2">
            <a:schemeClr val="accent1"/>
          </a:lnRef>
          <a:fillRef idx="0">
            <a:schemeClr val="accent1"/>
          </a:fillRef>
          <a:effectRef idx="1">
            <a:schemeClr val="accent1"/>
          </a:effectRef>
          <a:fontRef idx="minor">
            <a:schemeClr val="tx1"/>
          </a:fontRef>
        </p:style>
      </p:cxnSp>
      <p:sp>
        <p:nvSpPr>
          <p:cNvPr id="17" name="Text Placeholder 16">
            <a:extLst>
              <a:ext uri="{FF2B5EF4-FFF2-40B4-BE49-F238E27FC236}">
                <a16:creationId xmlns:a16="http://schemas.microsoft.com/office/drawing/2014/main" id="{7F58F155-E362-9242-8662-B7518D92694E}"/>
              </a:ext>
            </a:extLst>
          </p:cNvPr>
          <p:cNvSpPr>
            <a:spLocks noGrp="1"/>
          </p:cNvSpPr>
          <p:nvPr>
            <p:ph type="body" sz="quarter" idx="13"/>
          </p:nvPr>
        </p:nvSpPr>
        <p:spPr/>
        <p:txBody>
          <a:bodyPr/>
          <a:lstStyle/>
          <a:p>
            <a:r>
              <a:rPr lang="en-US" dirty="0"/>
              <a:t>Important to understand for widget communication</a:t>
            </a:r>
          </a:p>
        </p:txBody>
      </p:sp>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AngularJS scopes</a:t>
            </a:r>
          </a:p>
        </p:txBody>
      </p:sp>
    </p:spTree>
    <p:extLst>
      <p:ext uri="{BB962C8B-B14F-4D97-AF65-F5344CB8AC3E}">
        <p14:creationId xmlns:p14="http://schemas.microsoft.com/office/powerpoint/2010/main" val="264398308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$broadcast(), $emit(), and $on()</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75488" y="1902265"/>
            <a:ext cx="6330262" cy="4446033"/>
          </a:xfrm>
        </p:spPr>
        <p:txBody>
          <a:bodyPr/>
          <a:lstStyle/>
          <a:p>
            <a:r>
              <a:rPr lang="en-US" dirty="0">
                <a:solidFill>
                  <a:schemeClr val="accent2"/>
                </a:solidFill>
              </a:rPr>
              <a:t>$broadcast() </a:t>
            </a:r>
            <a:r>
              <a:rPr lang="en-US" dirty="0"/>
              <a:t>passes the message downwards through the scope tree</a:t>
            </a:r>
          </a:p>
          <a:p>
            <a:r>
              <a:rPr lang="en-US" dirty="0">
                <a:solidFill>
                  <a:srgbClr val="68A1AF"/>
                </a:solidFill>
              </a:rPr>
              <a:t>$emit() </a:t>
            </a:r>
            <a:r>
              <a:rPr lang="en-US" dirty="0"/>
              <a:t>passes the message upwards through the scope tree</a:t>
            </a:r>
          </a:p>
          <a:p>
            <a:r>
              <a:rPr lang="en-US" dirty="0">
                <a:solidFill>
                  <a:srgbClr val="68A1AF"/>
                </a:solidFill>
              </a:rPr>
              <a:t>$on() </a:t>
            </a:r>
            <a:r>
              <a:rPr lang="en-US" dirty="0"/>
              <a:t>listens for messages that are received by the local scope</a:t>
            </a:r>
          </a:p>
          <a:p>
            <a:r>
              <a:rPr lang="en-US" dirty="0"/>
              <a:t>All functions exist in on both the local-scope </a:t>
            </a:r>
            <a:r>
              <a:rPr lang="en-US" dirty="0">
                <a:solidFill>
                  <a:srgbClr val="68A1AF"/>
                </a:solidFill>
              </a:rPr>
              <a:t>($scope) </a:t>
            </a:r>
            <a:r>
              <a:rPr lang="en-US" dirty="0"/>
              <a:t>and root-scope </a:t>
            </a:r>
            <a:r>
              <a:rPr lang="en-US" dirty="0">
                <a:solidFill>
                  <a:srgbClr val="68A1AF"/>
                </a:solidFill>
              </a:rPr>
              <a:t>($</a:t>
            </a:r>
            <a:r>
              <a:rPr lang="en-US" dirty="0" err="1">
                <a:solidFill>
                  <a:srgbClr val="68A1AF"/>
                </a:solidFill>
              </a:rPr>
              <a:t>rootScope</a:t>
            </a:r>
            <a:r>
              <a:rPr lang="en-US" dirty="0">
                <a:solidFill>
                  <a:srgbClr val="68A1AF"/>
                </a:solidFill>
              </a:rPr>
              <a:t>) </a:t>
            </a:r>
            <a:r>
              <a:rPr lang="en-US" dirty="0"/>
              <a:t>objects</a:t>
            </a:r>
          </a:p>
          <a:p>
            <a:endParaRPr lang="en-US" dirty="0"/>
          </a:p>
        </p:txBody>
      </p:sp>
      <p:pic>
        <p:nvPicPr>
          <p:cNvPr id="6" name="Picture 5">
            <a:extLst>
              <a:ext uri="{FF2B5EF4-FFF2-40B4-BE49-F238E27FC236}">
                <a16:creationId xmlns:a16="http://schemas.microsoft.com/office/drawing/2014/main" id="{1B037DEC-3318-684B-A3DF-BA6DF7B72C6A}"/>
              </a:ext>
            </a:extLst>
          </p:cNvPr>
          <p:cNvPicPr>
            <a:picLocks noChangeAspect="1"/>
          </p:cNvPicPr>
          <p:nvPr/>
        </p:nvPicPr>
        <p:blipFill>
          <a:blip r:embed="rId3"/>
          <a:stretch>
            <a:fillRect/>
          </a:stretch>
        </p:blipFill>
        <p:spPr>
          <a:xfrm>
            <a:off x="7235709" y="1858476"/>
            <a:ext cx="4486119" cy="3026966"/>
          </a:xfrm>
          <a:prstGeom prst="rect">
            <a:avLst/>
          </a:prstGeom>
        </p:spPr>
      </p:pic>
      <p:cxnSp>
        <p:nvCxnSpPr>
          <p:cNvPr id="5" name="Straight Connector 4"/>
          <p:cNvCxnSpPr/>
          <p:nvPr/>
        </p:nvCxnSpPr>
        <p:spPr>
          <a:xfrm flipV="1">
            <a:off x="6878638" y="1887539"/>
            <a:ext cx="1" cy="3253113"/>
          </a:xfrm>
          <a:prstGeom prst="line">
            <a:avLst/>
          </a:prstGeom>
          <a:ln w="9525" cmpd="sng">
            <a:solidFill>
              <a:schemeClr val="bg1">
                <a:lumMod val="50000"/>
              </a:schemeClr>
            </a:solidFill>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7214095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4527CB-F456-DC46-8643-0AE26CA3AA8A}"/>
              </a:ext>
            </a:extLst>
          </p:cNvPr>
          <p:cNvSpPr>
            <a:spLocks noGrp="1"/>
          </p:cNvSpPr>
          <p:nvPr>
            <p:ph idx="1"/>
          </p:nvPr>
        </p:nvSpPr>
        <p:spPr>
          <a:xfrm>
            <a:off x="475489" y="1887539"/>
            <a:ext cx="5825906" cy="4473886"/>
          </a:xfrm>
        </p:spPr>
        <p:txBody>
          <a:bodyPr/>
          <a:lstStyle/>
          <a:p>
            <a:r>
              <a:rPr lang="en-US" dirty="0"/>
              <a:t>An event </a:t>
            </a:r>
            <a:r>
              <a:rPr lang="en-US" dirty="0">
                <a:solidFill>
                  <a:srgbClr val="68A1AF"/>
                </a:solidFill>
              </a:rPr>
              <a:t>$broadcast() </a:t>
            </a:r>
            <a:r>
              <a:rPr lang="en-US" dirty="0"/>
              <a:t>on </a:t>
            </a:r>
            <a:r>
              <a:rPr lang="en-US" dirty="0">
                <a:solidFill>
                  <a:srgbClr val="68A1AF"/>
                </a:solidFill>
              </a:rPr>
              <a:t>$</a:t>
            </a:r>
            <a:r>
              <a:rPr lang="en-US" dirty="0" err="1">
                <a:solidFill>
                  <a:srgbClr val="68A1AF"/>
                </a:solidFill>
              </a:rPr>
              <a:t>rootScope</a:t>
            </a:r>
            <a:r>
              <a:rPr lang="en-US" dirty="0">
                <a:solidFill>
                  <a:srgbClr val="68A1AF"/>
                </a:solidFill>
              </a:rPr>
              <a:t> </a:t>
            </a:r>
            <a:r>
              <a:rPr lang="en-US" dirty="0"/>
              <a:t>will be heard by all child scopes of the root scope (i.e., every scope)</a:t>
            </a:r>
          </a:p>
          <a:p>
            <a:r>
              <a:rPr lang="en-US" dirty="0"/>
              <a:t>An event </a:t>
            </a:r>
            <a:r>
              <a:rPr lang="en-US" dirty="0">
                <a:solidFill>
                  <a:srgbClr val="68A1AF"/>
                </a:solidFill>
              </a:rPr>
              <a:t>$broadcast() </a:t>
            </a:r>
            <a:r>
              <a:rPr lang="en-US" dirty="0"/>
              <a:t>on </a:t>
            </a:r>
            <a:r>
              <a:rPr lang="en-US" dirty="0">
                <a:solidFill>
                  <a:srgbClr val="68A1AF"/>
                </a:solidFill>
              </a:rPr>
              <a:t>$scope </a:t>
            </a:r>
            <a:r>
              <a:rPr lang="en-US" dirty="0"/>
              <a:t>will be heard by child scopes of that scope</a:t>
            </a:r>
          </a:p>
          <a:p>
            <a:r>
              <a:rPr lang="en-US" dirty="0"/>
              <a:t>Any event </a:t>
            </a:r>
            <a:r>
              <a:rPr lang="en-US" dirty="0">
                <a:solidFill>
                  <a:srgbClr val="68A1AF"/>
                </a:solidFill>
              </a:rPr>
              <a:t>$emit() </a:t>
            </a:r>
            <a:r>
              <a:rPr lang="en-US" dirty="0"/>
              <a:t>on </a:t>
            </a:r>
            <a:r>
              <a:rPr lang="en-US" dirty="0">
                <a:solidFill>
                  <a:srgbClr val="68A1AF"/>
                </a:solidFill>
              </a:rPr>
              <a:t>$scope </a:t>
            </a:r>
            <a:r>
              <a:rPr lang="en-US" dirty="0"/>
              <a:t>will be heard by parent scopes of that scope (i.e., the root-scope too)</a:t>
            </a:r>
          </a:p>
          <a:p>
            <a:endParaRPr lang="en-US" dirty="0"/>
          </a:p>
        </p:txBody>
      </p:sp>
      <p:sp>
        <p:nvSpPr>
          <p:cNvPr id="8" name="Text Placeholder 7">
            <a:extLst>
              <a:ext uri="{FF2B5EF4-FFF2-40B4-BE49-F238E27FC236}">
                <a16:creationId xmlns:a16="http://schemas.microsoft.com/office/drawing/2014/main" id="{B51872A9-3358-534C-A9B1-450F37EC2451}"/>
              </a:ext>
            </a:extLst>
          </p:cNvPr>
          <p:cNvSpPr>
            <a:spLocks noGrp="1"/>
          </p:cNvSpPr>
          <p:nvPr>
            <p:ph type="body" sz="quarter" idx="13"/>
          </p:nvPr>
        </p:nvSpPr>
        <p:spPr/>
        <p:txBody>
          <a:bodyPr/>
          <a:lstStyle/>
          <a:p>
            <a:r>
              <a:rPr lang="en-US" dirty="0"/>
              <a:t>$scope vs $</a:t>
            </a:r>
            <a:r>
              <a:rPr lang="en-US" dirty="0" err="1"/>
              <a:t>rootScope</a:t>
            </a:r>
            <a:endParaRPr lang="en-US" dirty="0"/>
          </a:p>
        </p:txBody>
      </p:sp>
      <p:sp>
        <p:nvSpPr>
          <p:cNvPr id="2" name="Title 1">
            <a:extLst>
              <a:ext uri="{FF2B5EF4-FFF2-40B4-BE49-F238E27FC236}">
                <a16:creationId xmlns:a16="http://schemas.microsoft.com/office/drawing/2014/main" id="{4ACF109F-3C48-3148-A06C-BA2F277B8A94}"/>
              </a:ext>
            </a:extLst>
          </p:cNvPr>
          <p:cNvSpPr>
            <a:spLocks noGrp="1"/>
          </p:cNvSpPr>
          <p:nvPr>
            <p:ph type="title"/>
          </p:nvPr>
        </p:nvSpPr>
        <p:spPr/>
        <p:txBody>
          <a:bodyPr/>
          <a:lstStyle/>
          <a:p>
            <a:r>
              <a:rPr lang="en-US" dirty="0"/>
              <a:t>Examples</a:t>
            </a:r>
          </a:p>
        </p:txBody>
      </p:sp>
      <p:pic>
        <p:nvPicPr>
          <p:cNvPr id="5" name="Picture 4">
            <a:extLst>
              <a:ext uri="{FF2B5EF4-FFF2-40B4-BE49-F238E27FC236}">
                <a16:creationId xmlns:a16="http://schemas.microsoft.com/office/drawing/2014/main" id="{88D7A1EB-75A9-3D43-99C5-DCB4A36A92F6}"/>
              </a:ext>
            </a:extLst>
          </p:cNvPr>
          <p:cNvPicPr>
            <a:picLocks noChangeAspect="1"/>
          </p:cNvPicPr>
          <p:nvPr/>
        </p:nvPicPr>
        <p:blipFill rotWithShape="1">
          <a:blip r:embed="rId3"/>
          <a:srcRect t="56549" r="86379" b="29186"/>
          <a:stretch/>
        </p:blipFill>
        <p:spPr>
          <a:xfrm>
            <a:off x="9327015" y="347081"/>
            <a:ext cx="2861810" cy="2997386"/>
          </a:xfrm>
          <a:prstGeom prst="rect">
            <a:avLst/>
          </a:prstGeom>
        </p:spPr>
      </p:pic>
      <p:pic>
        <p:nvPicPr>
          <p:cNvPr id="6" name="Picture 5">
            <a:extLst>
              <a:ext uri="{FF2B5EF4-FFF2-40B4-BE49-F238E27FC236}">
                <a16:creationId xmlns:a16="http://schemas.microsoft.com/office/drawing/2014/main" id="{6FDE2D9F-A911-5C41-9064-DF02381F4A9D}"/>
              </a:ext>
            </a:extLst>
          </p:cNvPr>
          <p:cNvPicPr>
            <a:picLocks noChangeAspect="1"/>
          </p:cNvPicPr>
          <p:nvPr/>
        </p:nvPicPr>
        <p:blipFill rotWithShape="1">
          <a:blip r:embed="rId3"/>
          <a:srcRect l="12623" t="56549" r="72080" b="29186"/>
          <a:stretch/>
        </p:blipFill>
        <p:spPr>
          <a:xfrm>
            <a:off x="6673282" y="2090384"/>
            <a:ext cx="3214007" cy="2997386"/>
          </a:xfrm>
          <a:prstGeom prst="rect">
            <a:avLst/>
          </a:prstGeom>
        </p:spPr>
      </p:pic>
      <p:pic>
        <p:nvPicPr>
          <p:cNvPr id="7" name="Picture 6">
            <a:extLst>
              <a:ext uri="{FF2B5EF4-FFF2-40B4-BE49-F238E27FC236}">
                <a16:creationId xmlns:a16="http://schemas.microsoft.com/office/drawing/2014/main" id="{E6CA6A4D-E256-1A42-AA79-B8CFECA5FBB8}"/>
              </a:ext>
            </a:extLst>
          </p:cNvPr>
          <p:cNvPicPr>
            <a:picLocks noChangeAspect="1"/>
          </p:cNvPicPr>
          <p:nvPr/>
        </p:nvPicPr>
        <p:blipFill rotWithShape="1">
          <a:blip r:embed="rId3"/>
          <a:srcRect l="5798" t="70737" r="79514" b="17063"/>
          <a:stretch/>
        </p:blipFill>
        <p:spPr>
          <a:xfrm>
            <a:off x="8881382" y="3615389"/>
            <a:ext cx="3086100" cy="2563587"/>
          </a:xfrm>
          <a:prstGeom prst="rect">
            <a:avLst/>
          </a:prstGeom>
        </p:spPr>
      </p:pic>
      <p:cxnSp>
        <p:nvCxnSpPr>
          <p:cNvPr id="9" name="Straight Connector 8"/>
          <p:cNvCxnSpPr/>
          <p:nvPr/>
        </p:nvCxnSpPr>
        <p:spPr>
          <a:xfrm flipV="1">
            <a:off x="6617346" y="884931"/>
            <a:ext cx="0" cy="5124649"/>
          </a:xfrm>
          <a:prstGeom prst="line">
            <a:avLst/>
          </a:prstGeom>
          <a:ln w="9525" cmpd="sng">
            <a:solidFill>
              <a:schemeClr val="bg1">
                <a:lumMod val="50000"/>
              </a:schemeClr>
            </a:solidFill>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1815367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32EFF0-9B9F-4B58-9CFE-25093D7793D6}"/>
              </a:ext>
            </a:extLst>
          </p:cNvPr>
          <p:cNvSpPr>
            <a:spLocks noGrp="1"/>
          </p:cNvSpPr>
          <p:nvPr>
            <p:ph type="body" sz="quarter" idx="12"/>
          </p:nvPr>
        </p:nvSpPr>
        <p:spPr>
          <a:xfrm>
            <a:off x="428223" y="3503323"/>
            <a:ext cx="9392443" cy="789637"/>
          </a:xfrm>
        </p:spPr>
        <p:txBody>
          <a:bodyPr/>
          <a:lstStyle/>
          <a:p>
            <a:r>
              <a:rPr lang="en-US" dirty="0"/>
              <a:t>LAB0261</a:t>
            </a:r>
          </a:p>
        </p:txBody>
      </p:sp>
      <p:sp>
        <p:nvSpPr>
          <p:cNvPr id="4" name="Title 3">
            <a:extLst>
              <a:ext uri="{FF2B5EF4-FFF2-40B4-BE49-F238E27FC236}">
                <a16:creationId xmlns:a16="http://schemas.microsoft.com/office/drawing/2014/main" id="{64634E25-3A5D-4EE6-95D2-215E4B88C51E}"/>
              </a:ext>
            </a:extLst>
          </p:cNvPr>
          <p:cNvSpPr>
            <a:spLocks noGrp="1"/>
          </p:cNvSpPr>
          <p:nvPr>
            <p:ph type="title"/>
          </p:nvPr>
        </p:nvSpPr>
        <p:spPr>
          <a:xfrm>
            <a:off x="427244" y="774667"/>
            <a:ext cx="10631140" cy="2642187"/>
          </a:xfrm>
        </p:spPr>
        <p:txBody>
          <a:bodyPr/>
          <a:lstStyle/>
          <a:p>
            <a:r>
              <a:rPr lang="en-US" dirty="0"/>
              <a:t>Configuring and Deploying an Engaging Service Portal</a:t>
            </a:r>
          </a:p>
        </p:txBody>
      </p:sp>
      <p:sp>
        <p:nvSpPr>
          <p:cNvPr id="3" name="Text Placeholder 2">
            <a:extLst>
              <a:ext uri="{FF2B5EF4-FFF2-40B4-BE49-F238E27FC236}">
                <a16:creationId xmlns:a16="http://schemas.microsoft.com/office/drawing/2014/main" id="{B87CD733-73E4-43BC-B253-A4302B163921}"/>
              </a:ext>
            </a:extLst>
          </p:cNvPr>
          <p:cNvSpPr>
            <a:spLocks noGrp="1"/>
          </p:cNvSpPr>
          <p:nvPr>
            <p:ph type="body" sz="quarter" idx="13"/>
          </p:nvPr>
        </p:nvSpPr>
        <p:spPr>
          <a:xfrm>
            <a:off x="427295" y="5506862"/>
            <a:ext cx="3726919" cy="914400"/>
          </a:xfrm>
        </p:spPr>
        <p:txBody>
          <a:bodyPr/>
          <a:lstStyle/>
          <a:p>
            <a:r>
              <a:rPr lang="en-US" dirty="0"/>
              <a:t>Senior UI Developer, Platform Innovation</a:t>
            </a:r>
          </a:p>
        </p:txBody>
      </p:sp>
      <p:sp>
        <p:nvSpPr>
          <p:cNvPr id="5" name="Text Placeholder 4">
            <a:extLst>
              <a:ext uri="{FF2B5EF4-FFF2-40B4-BE49-F238E27FC236}">
                <a16:creationId xmlns:a16="http://schemas.microsoft.com/office/drawing/2014/main" id="{3C3BE508-9E39-49B1-82B1-0437740A5B95}"/>
              </a:ext>
            </a:extLst>
          </p:cNvPr>
          <p:cNvSpPr>
            <a:spLocks noGrp="1"/>
          </p:cNvSpPr>
          <p:nvPr>
            <p:ph type="body" sz="quarter" idx="14"/>
          </p:nvPr>
        </p:nvSpPr>
        <p:spPr>
          <a:xfrm>
            <a:off x="428543" y="5135720"/>
            <a:ext cx="3725671" cy="390748"/>
          </a:xfrm>
        </p:spPr>
        <p:txBody>
          <a:bodyPr/>
          <a:lstStyle/>
          <a:p>
            <a:r>
              <a:rPr lang="en-US" dirty="0"/>
              <a:t>Sushruth Chandrashekar</a:t>
            </a:r>
          </a:p>
        </p:txBody>
      </p:sp>
      <p:sp>
        <p:nvSpPr>
          <p:cNvPr id="6" name="Text Placeholder 2">
            <a:extLst>
              <a:ext uri="{FF2B5EF4-FFF2-40B4-BE49-F238E27FC236}">
                <a16:creationId xmlns:a16="http://schemas.microsoft.com/office/drawing/2014/main" id="{5A0ED308-EA25-2542-89C7-F8303E68EE68}"/>
              </a:ext>
            </a:extLst>
          </p:cNvPr>
          <p:cNvSpPr txBox="1">
            <a:spLocks/>
          </p:cNvSpPr>
          <p:nvPr/>
        </p:nvSpPr>
        <p:spPr bwMode="gray">
          <a:xfrm>
            <a:off x="4154214" y="5506862"/>
            <a:ext cx="3726919" cy="914400"/>
          </a:xfrm>
          <a:prstGeom prst="rect">
            <a:avLst/>
          </a:prstGeom>
        </p:spPr>
        <p:txBody>
          <a:bodyPr vert="horz" lIns="91440" tIns="45720" rIns="91440" bIns="45720" rtlCol="0">
            <a:noAutofit/>
          </a:bodyPr>
          <a:lstStyle>
            <a:lvl1pPr marL="0" indent="0" algn="l" defTabSz="457017" rtl="0" eaLnBrk="1" latinLnBrk="0" hangingPunct="1">
              <a:lnSpc>
                <a:spcPct val="90000"/>
              </a:lnSpc>
              <a:spcBef>
                <a:spcPts val="1200"/>
              </a:spcBef>
              <a:buClr>
                <a:schemeClr val="tx1"/>
              </a:buClr>
              <a:buFont typeface="Arial"/>
              <a:buNone/>
              <a:defRPr sz="1399" kern="1200">
                <a:solidFill>
                  <a:schemeClr val="bg1"/>
                </a:solidFill>
                <a:latin typeface="+mn-lt"/>
                <a:ea typeface="Gilroy" panose="00000500000000000000" pitchFamily="50" charset="0"/>
                <a:cs typeface="Gilroy" panose="00000500000000000000" pitchFamily="50" charset="0"/>
              </a:defRPr>
            </a:lvl1pPr>
            <a:lvl2pPr marL="231682"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2pPr>
            <a:lvl3pPr marL="569685"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3pPr>
            <a:lvl4pPr marL="853733" indent="0" algn="l" defTabSz="457017" rtl="0" eaLnBrk="1" latinLnBrk="0" hangingPunct="1">
              <a:lnSpc>
                <a:spcPct val="90000"/>
              </a:lnSpc>
              <a:spcBef>
                <a:spcPts val="600"/>
              </a:spcBef>
              <a:buClr>
                <a:schemeClr val="tx1"/>
              </a:buClr>
              <a:buFont typeface="Arial"/>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145717" indent="0" algn="l" defTabSz="457017" rtl="0" eaLnBrk="1" latinLnBrk="0" hangingPunct="1">
              <a:lnSpc>
                <a:spcPct val="90000"/>
              </a:lnSpc>
              <a:spcBef>
                <a:spcPts val="600"/>
              </a:spcBef>
              <a:buClr>
                <a:schemeClr val="tx1"/>
              </a:buClr>
              <a:buFont typeface="Arial" panose="020B0604020202020204" pitchFamily="34" charset="0"/>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r>
              <a:rPr lang="en-US"/>
              <a:t>Senior UI Developer, Platform Innovation</a:t>
            </a:r>
            <a:endParaRPr lang="en-US" dirty="0"/>
          </a:p>
        </p:txBody>
      </p:sp>
      <p:sp>
        <p:nvSpPr>
          <p:cNvPr id="7" name="Text Placeholder 4">
            <a:extLst>
              <a:ext uri="{FF2B5EF4-FFF2-40B4-BE49-F238E27FC236}">
                <a16:creationId xmlns:a16="http://schemas.microsoft.com/office/drawing/2014/main" id="{6C6F5204-B577-E14A-9BCE-D57B0F13186E}"/>
              </a:ext>
            </a:extLst>
          </p:cNvPr>
          <p:cNvSpPr txBox="1">
            <a:spLocks/>
          </p:cNvSpPr>
          <p:nvPr/>
        </p:nvSpPr>
        <p:spPr bwMode="gray">
          <a:xfrm>
            <a:off x="4155462" y="5135720"/>
            <a:ext cx="3725671" cy="390748"/>
          </a:xfrm>
          <a:prstGeom prst="rect">
            <a:avLst/>
          </a:prstGeom>
        </p:spPr>
        <p:txBody>
          <a:bodyPr vert="horz" lIns="91440" tIns="45720" rIns="91440" bIns="45720" rtlCol="0" anchor="b">
            <a:noAutofit/>
          </a:bodyPr>
          <a:lstStyle>
            <a:lvl1pPr marL="0" indent="0" algn="l" defTabSz="457017" rtl="0" eaLnBrk="1" latinLnBrk="0" hangingPunct="1">
              <a:lnSpc>
                <a:spcPct val="90000"/>
              </a:lnSpc>
              <a:spcBef>
                <a:spcPts val="1200"/>
              </a:spcBef>
              <a:buClr>
                <a:schemeClr val="tx1"/>
              </a:buClr>
              <a:buFont typeface="Arial"/>
              <a:buNone/>
              <a:defRPr sz="1399" kern="1200">
                <a:solidFill>
                  <a:schemeClr val="bg1"/>
                </a:solidFill>
                <a:latin typeface="+mn-lt"/>
                <a:ea typeface="Gilroy" panose="00000500000000000000" pitchFamily="50" charset="0"/>
                <a:cs typeface="Gilroy" panose="00000500000000000000" pitchFamily="50" charset="0"/>
              </a:defRPr>
            </a:lvl1pPr>
            <a:lvl2pPr marL="231682"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2pPr>
            <a:lvl3pPr marL="569685"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3pPr>
            <a:lvl4pPr marL="853733" indent="0" algn="l" defTabSz="457017" rtl="0" eaLnBrk="1" latinLnBrk="0" hangingPunct="1">
              <a:lnSpc>
                <a:spcPct val="90000"/>
              </a:lnSpc>
              <a:spcBef>
                <a:spcPts val="600"/>
              </a:spcBef>
              <a:buClr>
                <a:schemeClr val="tx1"/>
              </a:buClr>
              <a:buFont typeface="Arial"/>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145717" indent="0" algn="l" defTabSz="457017" rtl="0" eaLnBrk="1" latinLnBrk="0" hangingPunct="1">
              <a:lnSpc>
                <a:spcPct val="90000"/>
              </a:lnSpc>
              <a:spcBef>
                <a:spcPts val="600"/>
              </a:spcBef>
              <a:buClr>
                <a:schemeClr val="tx1"/>
              </a:buClr>
              <a:buFont typeface="Arial" panose="020B0604020202020204" pitchFamily="34" charset="0"/>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r>
              <a:rPr lang="en-US" dirty="0"/>
              <a:t>Dylan Lindgren</a:t>
            </a:r>
          </a:p>
        </p:txBody>
      </p:sp>
    </p:spTree>
    <p:extLst>
      <p:ext uri="{BB962C8B-B14F-4D97-AF65-F5344CB8AC3E}">
        <p14:creationId xmlns:p14="http://schemas.microsoft.com/office/powerpoint/2010/main" val="3223417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CC4814FD-9B57-3B4C-BD36-D4F19F047CF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098965" y="1084709"/>
            <a:ext cx="6638967" cy="4891871"/>
          </a:xfrm>
          <a:prstGeom prst="rect">
            <a:avLst/>
          </a:prstGeom>
        </p:spPr>
      </p:pic>
      <p:cxnSp>
        <p:nvCxnSpPr>
          <p:cNvPr id="19" name="Straight Arrow Connector 18">
            <a:extLst>
              <a:ext uri="{FF2B5EF4-FFF2-40B4-BE49-F238E27FC236}">
                <a16:creationId xmlns:a16="http://schemas.microsoft.com/office/drawing/2014/main" id="{DEB23A42-7380-7D42-B6CA-D90F8F43058F}"/>
              </a:ext>
            </a:extLst>
          </p:cNvPr>
          <p:cNvCxnSpPr>
            <a:cxnSpLocks/>
          </p:cNvCxnSpPr>
          <p:nvPr/>
        </p:nvCxnSpPr>
        <p:spPr>
          <a:xfrm flipV="1">
            <a:off x="5878286" y="2432957"/>
            <a:ext cx="1465671" cy="1690008"/>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How will we use it?</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75488" y="1887537"/>
            <a:ext cx="4049991" cy="4460761"/>
          </a:xfrm>
        </p:spPr>
        <p:txBody>
          <a:bodyPr/>
          <a:lstStyle/>
          <a:p>
            <a:r>
              <a:rPr lang="en-US" dirty="0"/>
              <a:t>We will use </a:t>
            </a:r>
            <a:r>
              <a:rPr lang="en-US" dirty="0">
                <a:solidFill>
                  <a:srgbClr val="68A1AF"/>
                </a:solidFill>
              </a:rPr>
              <a:t>$</a:t>
            </a:r>
            <a:r>
              <a:rPr lang="en-US" dirty="0" err="1">
                <a:solidFill>
                  <a:srgbClr val="68A1AF"/>
                </a:solidFill>
              </a:rPr>
              <a:t>rootScope</a:t>
            </a:r>
            <a:r>
              <a:rPr lang="en-US" dirty="0">
                <a:solidFill>
                  <a:srgbClr val="68A1AF"/>
                </a:solidFill>
              </a:rPr>
              <a:t>.$broadcast()</a:t>
            </a:r>
            <a:r>
              <a:rPr lang="en-US" dirty="0"/>
              <a:t> in the </a:t>
            </a:r>
            <a:r>
              <a:rPr lang="en-US" dirty="0">
                <a:solidFill>
                  <a:srgbClr val="68A1AF"/>
                </a:solidFill>
              </a:rPr>
              <a:t>Idea Sidebar</a:t>
            </a:r>
            <a:r>
              <a:rPr lang="en-US" b="1" dirty="0"/>
              <a:t> </a:t>
            </a:r>
            <a:r>
              <a:rPr lang="en-US" dirty="0"/>
              <a:t>widget to reach up to the root scope and broadcast the event</a:t>
            </a:r>
          </a:p>
          <a:p>
            <a:r>
              <a:rPr lang="en-US" dirty="0"/>
              <a:t>The event will be heard by all scopes on the page</a:t>
            </a:r>
          </a:p>
          <a:p>
            <a:r>
              <a:rPr lang="en-US" dirty="0"/>
              <a:t>In the </a:t>
            </a:r>
            <a:r>
              <a:rPr lang="en-US" dirty="0">
                <a:solidFill>
                  <a:srgbClr val="68A1AF"/>
                </a:solidFill>
              </a:rPr>
              <a:t>Idea List </a:t>
            </a:r>
            <a:r>
              <a:rPr lang="en-US" dirty="0"/>
              <a:t>widget we will listen for that event using </a:t>
            </a:r>
            <a:r>
              <a:rPr lang="en-US" dirty="0">
                <a:solidFill>
                  <a:srgbClr val="68A1AF"/>
                </a:solidFill>
              </a:rPr>
              <a:t>$</a:t>
            </a:r>
            <a:r>
              <a:rPr lang="en-US" dirty="0" err="1">
                <a:solidFill>
                  <a:srgbClr val="68A1AF"/>
                </a:solidFill>
              </a:rPr>
              <a:t>scope.$on</a:t>
            </a:r>
            <a:r>
              <a:rPr lang="en-US" dirty="0">
                <a:solidFill>
                  <a:srgbClr val="68A1AF"/>
                </a:solidFill>
              </a:rPr>
              <a:t>()</a:t>
            </a:r>
            <a:endParaRPr lang="en-US" dirty="0"/>
          </a:p>
          <a:p>
            <a:endParaRPr lang="en-US" dirty="0"/>
          </a:p>
          <a:p>
            <a:endParaRPr lang="en-US" dirty="0"/>
          </a:p>
        </p:txBody>
      </p:sp>
      <p:sp>
        <p:nvSpPr>
          <p:cNvPr id="41" name="TextBox 40">
            <a:extLst>
              <a:ext uri="{FF2B5EF4-FFF2-40B4-BE49-F238E27FC236}">
                <a16:creationId xmlns:a16="http://schemas.microsoft.com/office/drawing/2014/main" id="{F0BD5F5D-4A5E-2A46-88A0-372E9A208799}"/>
              </a:ext>
            </a:extLst>
          </p:cNvPr>
          <p:cNvSpPr txBox="1"/>
          <p:nvPr/>
        </p:nvSpPr>
        <p:spPr>
          <a:xfrm rot="21398163">
            <a:off x="6698573" y="2107389"/>
            <a:ext cx="2653393" cy="416380"/>
          </a:xfrm>
          <a:prstGeom prst="rect">
            <a:avLst/>
          </a:prstGeom>
          <a:noFill/>
        </p:spPr>
        <p:txBody>
          <a:bodyPr wrap="none" rtlCol="0">
            <a:noAutofit/>
          </a:bodyPr>
          <a:lstStyle/>
          <a:p>
            <a:pPr algn="l">
              <a:lnSpc>
                <a:spcPct val="90000"/>
              </a:lnSpc>
              <a:spcBef>
                <a:spcPts val="600"/>
              </a:spcBef>
              <a:buClr>
                <a:schemeClr val="tx2"/>
              </a:buClr>
            </a:pPr>
            <a:r>
              <a:rPr lang="en-US" sz="1600" b="1" dirty="0">
                <a:solidFill>
                  <a:schemeClr val="tx1"/>
                </a:solidFill>
                <a:latin typeface="+mn-lt"/>
                <a:ea typeface="Avenir Book" charset="0"/>
                <a:cs typeface="Avenir Book" charset="0"/>
              </a:rPr>
              <a:t>$</a:t>
            </a:r>
            <a:r>
              <a:rPr lang="en-US" sz="1600" b="1" dirty="0" err="1">
                <a:solidFill>
                  <a:schemeClr val="tx1"/>
                </a:solidFill>
                <a:latin typeface="+mn-lt"/>
                <a:ea typeface="Avenir Book" charset="0"/>
                <a:cs typeface="Avenir Book" charset="0"/>
              </a:rPr>
              <a:t>rootScope</a:t>
            </a:r>
            <a:r>
              <a:rPr lang="en-US" sz="1600" b="1" dirty="0">
                <a:solidFill>
                  <a:schemeClr val="tx1"/>
                </a:solidFill>
                <a:latin typeface="+mn-lt"/>
                <a:ea typeface="Avenir Book" charset="0"/>
                <a:cs typeface="Avenir Book" charset="0"/>
              </a:rPr>
              <a:t>.$broadcast()</a:t>
            </a:r>
          </a:p>
        </p:txBody>
      </p:sp>
      <p:sp>
        <p:nvSpPr>
          <p:cNvPr id="42" name="TextBox 41">
            <a:extLst>
              <a:ext uri="{FF2B5EF4-FFF2-40B4-BE49-F238E27FC236}">
                <a16:creationId xmlns:a16="http://schemas.microsoft.com/office/drawing/2014/main" id="{9AF0AC0B-4CC0-7641-AF81-938DF8D143B1}"/>
              </a:ext>
            </a:extLst>
          </p:cNvPr>
          <p:cNvSpPr txBox="1"/>
          <p:nvPr/>
        </p:nvSpPr>
        <p:spPr>
          <a:xfrm>
            <a:off x="8589192" y="3546447"/>
            <a:ext cx="1545408" cy="416380"/>
          </a:xfrm>
          <a:prstGeom prst="rect">
            <a:avLst/>
          </a:prstGeom>
          <a:noFill/>
        </p:spPr>
        <p:txBody>
          <a:bodyPr wrap="none" rtlCol="0">
            <a:noAutofit/>
          </a:bodyPr>
          <a:lstStyle/>
          <a:p>
            <a:pPr algn="l">
              <a:lnSpc>
                <a:spcPct val="90000"/>
              </a:lnSpc>
              <a:spcBef>
                <a:spcPts val="600"/>
              </a:spcBef>
              <a:buClr>
                <a:schemeClr val="tx2"/>
              </a:buClr>
            </a:pPr>
            <a:r>
              <a:rPr lang="en-US" sz="1600" b="1" dirty="0">
                <a:ln w="6350">
                  <a:solidFill>
                    <a:schemeClr val="bg1"/>
                  </a:solidFill>
                </a:ln>
                <a:solidFill>
                  <a:srgbClr val="0070C0"/>
                </a:solidFill>
                <a:latin typeface="+mn-lt"/>
                <a:ea typeface="Avenir Book" charset="0"/>
                <a:cs typeface="Avenir Book" charset="0"/>
              </a:rPr>
              <a:t>$</a:t>
            </a:r>
            <a:r>
              <a:rPr lang="en-US" sz="1600" b="1" dirty="0" err="1">
                <a:ln w="6350">
                  <a:solidFill>
                    <a:schemeClr val="bg1"/>
                  </a:solidFill>
                </a:ln>
                <a:solidFill>
                  <a:srgbClr val="0070C0"/>
                </a:solidFill>
                <a:latin typeface="+mn-lt"/>
                <a:ea typeface="Avenir Book" charset="0"/>
                <a:cs typeface="Avenir Book" charset="0"/>
              </a:rPr>
              <a:t>scope.$on</a:t>
            </a:r>
            <a:r>
              <a:rPr lang="en-US" sz="1600" b="1" dirty="0">
                <a:ln w="6350">
                  <a:solidFill>
                    <a:schemeClr val="bg1"/>
                  </a:solidFill>
                </a:ln>
                <a:solidFill>
                  <a:srgbClr val="0070C0"/>
                </a:solidFill>
                <a:latin typeface="+mn-lt"/>
                <a:ea typeface="Avenir Book" charset="0"/>
                <a:cs typeface="Avenir Book" charset="0"/>
              </a:rPr>
              <a:t>()</a:t>
            </a:r>
          </a:p>
        </p:txBody>
      </p:sp>
      <p:cxnSp>
        <p:nvCxnSpPr>
          <p:cNvPr id="44" name="Straight Arrow Connector 43">
            <a:extLst>
              <a:ext uri="{FF2B5EF4-FFF2-40B4-BE49-F238E27FC236}">
                <a16:creationId xmlns:a16="http://schemas.microsoft.com/office/drawing/2014/main" id="{1F6B4595-A140-4044-B255-6E8EF7A187C3}"/>
              </a:ext>
            </a:extLst>
          </p:cNvPr>
          <p:cNvCxnSpPr>
            <a:cxnSpLocks/>
          </p:cNvCxnSpPr>
          <p:nvPr/>
        </p:nvCxnSpPr>
        <p:spPr>
          <a:xfrm>
            <a:off x="8436504" y="2358747"/>
            <a:ext cx="699332" cy="1154618"/>
          </a:xfrm>
          <a:prstGeom prst="straightConnector1">
            <a:avLst/>
          </a:prstGeom>
          <a:ln w="38100">
            <a:solidFill>
              <a:srgbClr val="0070C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70B4739A-C66E-F34B-86A6-0BE2CE1133BD}"/>
              </a:ext>
            </a:extLst>
          </p:cNvPr>
          <p:cNvCxnSpPr>
            <a:cxnSpLocks/>
          </p:cNvCxnSpPr>
          <p:nvPr/>
        </p:nvCxnSpPr>
        <p:spPr>
          <a:xfrm flipH="1">
            <a:off x="6670586" y="2358747"/>
            <a:ext cx="1747862" cy="1154618"/>
          </a:xfrm>
          <a:prstGeom prst="straightConnector1">
            <a:avLst/>
          </a:prstGeom>
          <a:ln w="38100">
            <a:solidFill>
              <a:srgbClr val="0070C0"/>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7473135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0EBCC-510F-B141-9766-59D24B16022D}"/>
              </a:ext>
            </a:extLst>
          </p:cNvPr>
          <p:cNvSpPr>
            <a:spLocks noGrp="1"/>
          </p:cNvSpPr>
          <p:nvPr>
            <p:ph type="ctrTitle"/>
          </p:nvPr>
        </p:nvSpPr>
        <p:spPr/>
        <p:txBody>
          <a:bodyPr/>
          <a:lstStyle/>
          <a:p>
            <a:r>
              <a:rPr lang="en-US" dirty="0"/>
              <a:t>Exercise 5</a:t>
            </a:r>
          </a:p>
        </p:txBody>
      </p:sp>
      <p:sp>
        <p:nvSpPr>
          <p:cNvPr id="3" name="Text Placeholder 2">
            <a:extLst>
              <a:ext uri="{FF2B5EF4-FFF2-40B4-BE49-F238E27FC236}">
                <a16:creationId xmlns:a16="http://schemas.microsoft.com/office/drawing/2014/main" id="{A9BD4F4F-1B04-EB44-BC94-32FDE45ABDA6}"/>
              </a:ext>
            </a:extLst>
          </p:cNvPr>
          <p:cNvSpPr>
            <a:spLocks noGrp="1"/>
          </p:cNvSpPr>
          <p:nvPr>
            <p:ph type="body" sz="quarter" idx="10"/>
          </p:nvPr>
        </p:nvSpPr>
        <p:spPr/>
        <p:txBody>
          <a:bodyPr/>
          <a:lstStyle/>
          <a:p>
            <a:r>
              <a:rPr lang="en-US" dirty="0"/>
              <a:t>List Widget</a:t>
            </a:r>
          </a:p>
        </p:txBody>
      </p:sp>
    </p:spTree>
    <p:extLst>
      <p:ext uri="{BB962C8B-B14F-4D97-AF65-F5344CB8AC3E}">
        <p14:creationId xmlns:p14="http://schemas.microsoft.com/office/powerpoint/2010/main" val="394232028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Exercise 6</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Submit an Idea Page</a:t>
            </a:r>
          </a:p>
        </p:txBody>
      </p:sp>
    </p:spTree>
    <p:extLst>
      <p:ext uri="{BB962C8B-B14F-4D97-AF65-F5344CB8AC3E}">
        <p14:creationId xmlns:p14="http://schemas.microsoft.com/office/powerpoint/2010/main" val="311547581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Bonus Exercise!</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Data Tables</a:t>
            </a:r>
          </a:p>
        </p:txBody>
      </p:sp>
    </p:spTree>
    <p:extLst>
      <p:ext uri="{BB962C8B-B14F-4D97-AF65-F5344CB8AC3E}">
        <p14:creationId xmlns:p14="http://schemas.microsoft.com/office/powerpoint/2010/main" val="76065888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2B4E-0CB6-4098-8D62-2B740C9C78AA}"/>
              </a:ext>
            </a:extLst>
          </p:cNvPr>
          <p:cNvSpPr>
            <a:spLocks noGrp="1"/>
          </p:cNvSpPr>
          <p:nvPr>
            <p:ph type="title"/>
          </p:nvPr>
        </p:nvSpPr>
        <p:spPr/>
        <p:txBody>
          <a:bodyPr/>
          <a:lstStyle/>
          <a:p>
            <a:r>
              <a:rPr lang="en-US" dirty="0"/>
              <a:t>Top takeaways</a:t>
            </a:r>
          </a:p>
        </p:txBody>
      </p:sp>
      <p:grpSp>
        <p:nvGrpSpPr>
          <p:cNvPr id="19" name="Group 18">
            <a:extLst>
              <a:ext uri="{FF2B5EF4-FFF2-40B4-BE49-F238E27FC236}">
                <a16:creationId xmlns:a16="http://schemas.microsoft.com/office/drawing/2014/main" id="{5FF85158-C91E-4596-8F9A-A74956EB7EC0}"/>
              </a:ext>
            </a:extLst>
          </p:cNvPr>
          <p:cNvGrpSpPr/>
          <p:nvPr/>
        </p:nvGrpSpPr>
        <p:grpSpPr bwMode="gray">
          <a:xfrm>
            <a:off x="531813" y="1676399"/>
            <a:ext cx="3673047" cy="2395415"/>
            <a:chOff x="531813" y="1676399"/>
            <a:chExt cx="3673047" cy="2395415"/>
          </a:xfrm>
        </p:grpSpPr>
        <p:sp>
          <p:nvSpPr>
            <p:cNvPr id="14" name="Rectangle 13">
              <a:extLst>
                <a:ext uri="{FF2B5EF4-FFF2-40B4-BE49-F238E27FC236}">
                  <a16:creationId xmlns:a16="http://schemas.microsoft.com/office/drawing/2014/main" id="{4391ADFB-91A5-4F48-9C57-7CA8E42A206B}"/>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5" name="TextBox 14">
              <a:extLst>
                <a:ext uri="{FF2B5EF4-FFF2-40B4-BE49-F238E27FC236}">
                  <a16:creationId xmlns:a16="http://schemas.microsoft.com/office/drawing/2014/main" id="{4E4D24CA-0060-4681-925B-8EF158B5FB67}"/>
                </a:ext>
              </a:extLst>
            </p:cNvPr>
            <p:cNvSpPr txBox="1"/>
            <p:nvPr/>
          </p:nvSpPr>
          <p:spPr bwMode="gray">
            <a:xfrm>
              <a:off x="637658" y="2550920"/>
              <a:ext cx="3520310"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Configuration of a Service Portal using Service Portal Designer</a:t>
              </a:r>
            </a:p>
          </p:txBody>
        </p:sp>
        <p:sp>
          <p:nvSpPr>
            <p:cNvPr id="17" name="Freeform 26">
              <a:extLst>
                <a:ext uri="{FF2B5EF4-FFF2-40B4-BE49-F238E27FC236}">
                  <a16:creationId xmlns:a16="http://schemas.microsoft.com/office/drawing/2014/main" id="{B61E44D1-CCBB-4487-8CB8-DB0F800D76D6}"/>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TextBox 17">
              <a:extLst>
                <a:ext uri="{FF2B5EF4-FFF2-40B4-BE49-F238E27FC236}">
                  <a16:creationId xmlns:a16="http://schemas.microsoft.com/office/drawing/2014/main" id="{06415513-79A8-4CD2-9201-CE2369AA8FBE}"/>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1</a:t>
              </a:r>
            </a:p>
          </p:txBody>
        </p:sp>
      </p:grpSp>
      <p:grpSp>
        <p:nvGrpSpPr>
          <p:cNvPr id="20" name="Group 19">
            <a:extLst>
              <a:ext uri="{FF2B5EF4-FFF2-40B4-BE49-F238E27FC236}">
                <a16:creationId xmlns:a16="http://schemas.microsoft.com/office/drawing/2014/main" id="{C0B77327-5A38-4D12-AE81-7C281F6BC8F6}"/>
              </a:ext>
            </a:extLst>
          </p:cNvPr>
          <p:cNvGrpSpPr/>
          <p:nvPr/>
        </p:nvGrpSpPr>
        <p:grpSpPr bwMode="gray">
          <a:xfrm>
            <a:off x="4257889" y="1676399"/>
            <a:ext cx="3673047" cy="2395415"/>
            <a:chOff x="531813" y="1676399"/>
            <a:chExt cx="3673047" cy="2395415"/>
          </a:xfrm>
        </p:grpSpPr>
        <p:sp>
          <p:nvSpPr>
            <p:cNvPr id="21" name="Rectangle 20">
              <a:extLst>
                <a:ext uri="{FF2B5EF4-FFF2-40B4-BE49-F238E27FC236}">
                  <a16:creationId xmlns:a16="http://schemas.microsoft.com/office/drawing/2014/main" id="{E90579BB-3FEF-467C-A37C-EB8CC28DD827}"/>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2" name="TextBox 21">
              <a:extLst>
                <a:ext uri="{FF2B5EF4-FFF2-40B4-BE49-F238E27FC236}">
                  <a16:creationId xmlns:a16="http://schemas.microsoft.com/office/drawing/2014/main" id="{23F11C05-428F-41F4-8D8E-988CE43F6263}"/>
                </a:ext>
              </a:extLst>
            </p:cNvPr>
            <p:cNvSpPr txBox="1"/>
            <p:nvPr/>
          </p:nvSpPr>
          <p:spPr bwMode="gray">
            <a:xfrm>
              <a:off x="690687" y="2550920"/>
              <a:ext cx="3414252"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Structure and composition of a Service Portal</a:t>
              </a:r>
            </a:p>
          </p:txBody>
        </p:sp>
        <p:sp>
          <p:nvSpPr>
            <p:cNvPr id="23" name="Freeform 26">
              <a:extLst>
                <a:ext uri="{FF2B5EF4-FFF2-40B4-BE49-F238E27FC236}">
                  <a16:creationId xmlns:a16="http://schemas.microsoft.com/office/drawing/2014/main" id="{465672AC-BE91-41E0-BBD3-888D356E059C}"/>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TextBox 23">
              <a:extLst>
                <a:ext uri="{FF2B5EF4-FFF2-40B4-BE49-F238E27FC236}">
                  <a16:creationId xmlns:a16="http://schemas.microsoft.com/office/drawing/2014/main" id="{213E07FC-540A-4CF4-878F-01ED53F70E84}"/>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2</a:t>
              </a:r>
            </a:p>
          </p:txBody>
        </p:sp>
      </p:grpSp>
      <p:grpSp>
        <p:nvGrpSpPr>
          <p:cNvPr id="25" name="Group 24">
            <a:extLst>
              <a:ext uri="{FF2B5EF4-FFF2-40B4-BE49-F238E27FC236}">
                <a16:creationId xmlns:a16="http://schemas.microsoft.com/office/drawing/2014/main" id="{91031509-2085-443C-84C2-01B8CE462667}"/>
              </a:ext>
            </a:extLst>
          </p:cNvPr>
          <p:cNvGrpSpPr/>
          <p:nvPr/>
        </p:nvGrpSpPr>
        <p:grpSpPr bwMode="gray">
          <a:xfrm>
            <a:off x="7983966" y="1676399"/>
            <a:ext cx="3673047" cy="2395415"/>
            <a:chOff x="531813" y="1676399"/>
            <a:chExt cx="3673047" cy="2395415"/>
          </a:xfrm>
        </p:grpSpPr>
        <p:sp>
          <p:nvSpPr>
            <p:cNvPr id="26" name="Rectangle 25">
              <a:extLst>
                <a:ext uri="{FF2B5EF4-FFF2-40B4-BE49-F238E27FC236}">
                  <a16:creationId xmlns:a16="http://schemas.microsoft.com/office/drawing/2014/main" id="{C386E365-E93C-44DE-BA27-8F4C92F8062E}"/>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7" name="TextBox 26">
              <a:extLst>
                <a:ext uri="{FF2B5EF4-FFF2-40B4-BE49-F238E27FC236}">
                  <a16:creationId xmlns:a16="http://schemas.microsoft.com/office/drawing/2014/main" id="{7B6A6B38-9EAF-4D2C-BB6A-D35A04EA0A58}"/>
                </a:ext>
              </a:extLst>
            </p:cNvPr>
            <p:cNvSpPr txBox="1"/>
            <p:nvPr/>
          </p:nvSpPr>
          <p:spPr bwMode="gray">
            <a:xfrm>
              <a:off x="696612" y="2550920"/>
              <a:ext cx="3402402"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Basics of widget creation &amp; a taste of advanced widget features</a:t>
              </a:r>
            </a:p>
          </p:txBody>
        </p:sp>
        <p:sp>
          <p:nvSpPr>
            <p:cNvPr id="28" name="Freeform 26">
              <a:extLst>
                <a:ext uri="{FF2B5EF4-FFF2-40B4-BE49-F238E27FC236}">
                  <a16:creationId xmlns:a16="http://schemas.microsoft.com/office/drawing/2014/main" id="{A4B2A641-8B30-469B-85C3-68B00F15713E}"/>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extBox 28">
              <a:extLst>
                <a:ext uri="{FF2B5EF4-FFF2-40B4-BE49-F238E27FC236}">
                  <a16:creationId xmlns:a16="http://schemas.microsoft.com/office/drawing/2014/main" id="{D70C2C18-6346-49B1-85E2-014657901C00}"/>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3</a:t>
              </a:r>
            </a:p>
          </p:txBody>
        </p:sp>
      </p:grpSp>
    </p:spTree>
    <p:extLst>
      <p:ext uri="{BB962C8B-B14F-4D97-AF65-F5344CB8AC3E}">
        <p14:creationId xmlns:p14="http://schemas.microsoft.com/office/powerpoint/2010/main" val="1697731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12D91D6-91B3-344A-A738-BDD6166DCA73}"/>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80449027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18A74B-3B9C-9348-ADFD-F3253C324D52}"/>
              </a:ext>
            </a:extLst>
          </p:cNvPr>
          <p:cNvSpPr>
            <a:spLocks noGrp="1"/>
          </p:cNvSpPr>
          <p:nvPr>
            <p:ph type="body" sz="quarter" idx="10"/>
          </p:nvPr>
        </p:nvSpPr>
        <p:spPr>
          <a:xfrm>
            <a:off x="370627" y="3599343"/>
            <a:ext cx="11077185" cy="1374775"/>
          </a:xfrm>
        </p:spPr>
        <p:txBody>
          <a:bodyPr/>
          <a:lstStyle/>
          <a:p>
            <a:r>
              <a:rPr lang="en-US" dirty="0"/>
              <a:t>Sushruth Chandrashekar |      @sushruthc|     sushruth.chandrashekar@servicenow.com</a:t>
            </a:r>
          </a:p>
          <a:p>
            <a:r>
              <a:rPr lang="en-US" dirty="0"/>
              <a:t>Dylan Lindgren |      @dylanlindgren |      dylan.lindgren@servicenow.com</a:t>
            </a:r>
          </a:p>
        </p:txBody>
      </p:sp>
      <p:sp>
        <p:nvSpPr>
          <p:cNvPr id="3" name="Title 2">
            <a:extLst>
              <a:ext uri="{FF2B5EF4-FFF2-40B4-BE49-F238E27FC236}">
                <a16:creationId xmlns:a16="http://schemas.microsoft.com/office/drawing/2014/main" id="{DE40B8D0-A72E-8142-9C75-01B2E303BDA7}"/>
              </a:ext>
            </a:extLst>
          </p:cNvPr>
          <p:cNvSpPr>
            <a:spLocks noGrp="1"/>
          </p:cNvSpPr>
          <p:nvPr>
            <p:ph type="title"/>
          </p:nvPr>
        </p:nvSpPr>
        <p:spPr/>
        <p:txBody>
          <a:bodyPr/>
          <a:lstStyle/>
          <a:p>
            <a:r>
              <a:rPr lang="en-US" dirty="0"/>
              <a:t>Thank You!</a:t>
            </a:r>
          </a:p>
        </p:txBody>
      </p:sp>
      <p:pic>
        <p:nvPicPr>
          <p:cNvPr id="4" name="Picture 3">
            <a:extLst>
              <a:ext uri="{FF2B5EF4-FFF2-40B4-BE49-F238E27FC236}">
                <a16:creationId xmlns:a16="http://schemas.microsoft.com/office/drawing/2014/main" id="{75D4316D-9B1D-1F46-A08F-8219506F4589}"/>
              </a:ext>
            </a:extLst>
          </p:cNvPr>
          <p:cNvPicPr>
            <a:picLocks noChangeAspect="1"/>
          </p:cNvPicPr>
          <p:nvPr/>
        </p:nvPicPr>
        <p:blipFill>
          <a:blip r:embed="rId2"/>
          <a:stretch>
            <a:fillRect/>
          </a:stretch>
        </p:blipFill>
        <p:spPr>
          <a:xfrm>
            <a:off x="2550168" y="4058514"/>
            <a:ext cx="288184" cy="234392"/>
          </a:xfrm>
          <a:prstGeom prst="rect">
            <a:avLst/>
          </a:prstGeom>
        </p:spPr>
      </p:pic>
      <p:pic>
        <p:nvPicPr>
          <p:cNvPr id="5" name="Picture 4">
            <a:extLst>
              <a:ext uri="{FF2B5EF4-FFF2-40B4-BE49-F238E27FC236}">
                <a16:creationId xmlns:a16="http://schemas.microsoft.com/office/drawing/2014/main" id="{8D5F6301-F56D-C74C-96A0-C75C86ED073C}"/>
              </a:ext>
            </a:extLst>
          </p:cNvPr>
          <p:cNvPicPr>
            <a:picLocks noChangeAspect="1"/>
          </p:cNvPicPr>
          <p:nvPr/>
        </p:nvPicPr>
        <p:blipFill>
          <a:blip r:embed="rId3"/>
          <a:stretch>
            <a:fillRect/>
          </a:stretch>
        </p:blipFill>
        <p:spPr>
          <a:xfrm>
            <a:off x="4946941" y="4022869"/>
            <a:ext cx="302693" cy="302693"/>
          </a:xfrm>
          <a:prstGeom prst="rect">
            <a:avLst/>
          </a:prstGeom>
        </p:spPr>
      </p:pic>
      <p:pic>
        <p:nvPicPr>
          <p:cNvPr id="7" name="Picture 6">
            <a:extLst>
              <a:ext uri="{FF2B5EF4-FFF2-40B4-BE49-F238E27FC236}">
                <a16:creationId xmlns:a16="http://schemas.microsoft.com/office/drawing/2014/main" id="{6696F411-36FD-EC42-9001-8BC14175048C}"/>
              </a:ext>
            </a:extLst>
          </p:cNvPr>
          <p:cNvPicPr>
            <a:picLocks noChangeAspect="1"/>
          </p:cNvPicPr>
          <p:nvPr/>
        </p:nvPicPr>
        <p:blipFill>
          <a:blip r:embed="rId3"/>
          <a:stretch>
            <a:fillRect/>
          </a:stretch>
        </p:blipFill>
        <p:spPr>
          <a:xfrm>
            <a:off x="5418000" y="3638942"/>
            <a:ext cx="302693" cy="302693"/>
          </a:xfrm>
          <a:prstGeom prst="rect">
            <a:avLst/>
          </a:prstGeom>
        </p:spPr>
      </p:pic>
      <p:pic>
        <p:nvPicPr>
          <p:cNvPr id="8" name="Picture 7">
            <a:extLst>
              <a:ext uri="{FF2B5EF4-FFF2-40B4-BE49-F238E27FC236}">
                <a16:creationId xmlns:a16="http://schemas.microsoft.com/office/drawing/2014/main" id="{75D4316D-9B1D-1F46-A08F-8219506F4589}"/>
              </a:ext>
            </a:extLst>
          </p:cNvPr>
          <p:cNvPicPr>
            <a:picLocks noChangeAspect="1"/>
          </p:cNvPicPr>
          <p:nvPr/>
        </p:nvPicPr>
        <p:blipFill>
          <a:blip r:embed="rId2"/>
          <a:stretch>
            <a:fillRect/>
          </a:stretch>
        </p:blipFill>
        <p:spPr>
          <a:xfrm>
            <a:off x="3628843" y="3673093"/>
            <a:ext cx="288184" cy="234392"/>
          </a:xfrm>
          <a:prstGeom prst="rect">
            <a:avLst/>
          </a:prstGeom>
        </p:spPr>
      </p:pic>
    </p:spTree>
    <p:extLst>
      <p:ext uri="{BB962C8B-B14F-4D97-AF65-F5344CB8AC3E}">
        <p14:creationId xmlns:p14="http://schemas.microsoft.com/office/powerpoint/2010/main" val="2117035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Agenda</a:t>
            </a:r>
          </a:p>
        </p:txBody>
      </p:sp>
      <p:grpSp>
        <p:nvGrpSpPr>
          <p:cNvPr id="19" name="Group 18">
            <a:extLst>
              <a:ext uri="{FF2B5EF4-FFF2-40B4-BE49-F238E27FC236}">
                <a16:creationId xmlns:a16="http://schemas.microsoft.com/office/drawing/2014/main" id="{E2121DEC-B1EC-419A-A07A-9220745C11E6}"/>
              </a:ext>
            </a:extLst>
          </p:cNvPr>
          <p:cNvGrpSpPr/>
          <p:nvPr/>
        </p:nvGrpSpPr>
        <p:grpSpPr>
          <a:xfrm>
            <a:off x="531813" y="1676400"/>
            <a:ext cx="5562599" cy="4291683"/>
            <a:chOff x="531812" y="1676400"/>
            <a:chExt cx="5886422" cy="4541520"/>
          </a:xfrm>
        </p:grpSpPr>
        <p:grpSp>
          <p:nvGrpSpPr>
            <p:cNvPr id="6" name="Group 5">
              <a:extLst>
                <a:ext uri="{FF2B5EF4-FFF2-40B4-BE49-F238E27FC236}">
                  <a16:creationId xmlns:a16="http://schemas.microsoft.com/office/drawing/2014/main" id="{FAADBE64-5217-44CB-BE3B-6FBEE3EA3187}"/>
                </a:ext>
              </a:extLst>
            </p:cNvPr>
            <p:cNvGrpSpPr/>
            <p:nvPr/>
          </p:nvGrpSpPr>
          <p:grpSpPr>
            <a:xfrm>
              <a:off x="531812" y="1676400"/>
              <a:ext cx="5886422" cy="822960"/>
              <a:chOff x="531812" y="1676400"/>
              <a:chExt cx="5886422" cy="82296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Introductions</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 name="Group 6">
              <a:extLst>
                <a:ext uri="{FF2B5EF4-FFF2-40B4-BE49-F238E27FC236}">
                  <a16:creationId xmlns:a16="http://schemas.microsoft.com/office/drawing/2014/main" id="{621EFB7E-E9E8-49A3-B87A-2695CC4F3DE4}"/>
                </a:ext>
              </a:extLst>
            </p:cNvPr>
            <p:cNvGrpSpPr/>
            <p:nvPr/>
          </p:nvGrpSpPr>
          <p:grpSpPr>
            <a:xfrm>
              <a:off x="531812" y="2606040"/>
              <a:ext cx="5886422" cy="822960"/>
              <a:chOff x="531812" y="1676400"/>
              <a:chExt cx="5886422" cy="822960"/>
            </a:xfrm>
          </p:grpSpPr>
          <p:sp>
            <p:nvSpPr>
              <p:cNvPr id="8" name="Rectangle 7">
                <a:extLst>
                  <a:ext uri="{FF2B5EF4-FFF2-40B4-BE49-F238E27FC236}">
                    <a16:creationId xmlns:a16="http://schemas.microsoft.com/office/drawing/2014/main" id="{FA60938F-5117-4B46-8B0F-66338E023F8F}"/>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Portals &amp; Pages</a:t>
                </a:r>
              </a:p>
            </p:txBody>
          </p:sp>
          <p:sp>
            <p:nvSpPr>
              <p:cNvPr id="9" name="Freeform 26">
                <a:extLst>
                  <a:ext uri="{FF2B5EF4-FFF2-40B4-BE49-F238E27FC236}">
                    <a16:creationId xmlns:a16="http://schemas.microsoft.com/office/drawing/2014/main" id="{D3F9410F-CBA3-4B27-9DF7-7FAC86BDE8E2}"/>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1394861B-E9D8-423C-899C-D3A7691E2162}"/>
                </a:ext>
              </a:extLst>
            </p:cNvPr>
            <p:cNvGrpSpPr/>
            <p:nvPr/>
          </p:nvGrpSpPr>
          <p:grpSpPr>
            <a:xfrm>
              <a:off x="531812" y="3535680"/>
              <a:ext cx="5886422" cy="822960"/>
              <a:chOff x="531812" y="1676400"/>
              <a:chExt cx="5886422" cy="822960"/>
            </a:xfrm>
          </p:grpSpPr>
          <p:sp>
            <p:nvSpPr>
              <p:cNvPr id="11" name="Rectangle 10">
                <a:extLst>
                  <a:ext uri="{FF2B5EF4-FFF2-40B4-BE49-F238E27FC236}">
                    <a16:creationId xmlns:a16="http://schemas.microsoft.com/office/drawing/2014/main" id="{2C6B12CC-A16C-43DA-B451-5115E0126A3D}"/>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Widgets</a:t>
                </a:r>
              </a:p>
            </p:txBody>
          </p:sp>
          <p:sp>
            <p:nvSpPr>
              <p:cNvPr id="12" name="Freeform 26">
                <a:extLst>
                  <a:ext uri="{FF2B5EF4-FFF2-40B4-BE49-F238E27FC236}">
                    <a16:creationId xmlns:a16="http://schemas.microsoft.com/office/drawing/2014/main" id="{76C165CF-C5A5-459D-9BE7-98DF311F882E}"/>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3" name="Group 12">
              <a:extLst>
                <a:ext uri="{FF2B5EF4-FFF2-40B4-BE49-F238E27FC236}">
                  <a16:creationId xmlns:a16="http://schemas.microsoft.com/office/drawing/2014/main" id="{58BBE2CF-F323-4B1C-8C78-3BA65898CFF4}"/>
                </a:ext>
              </a:extLst>
            </p:cNvPr>
            <p:cNvGrpSpPr/>
            <p:nvPr/>
          </p:nvGrpSpPr>
          <p:grpSpPr>
            <a:xfrm>
              <a:off x="531812" y="4465320"/>
              <a:ext cx="5886422" cy="822960"/>
              <a:chOff x="531812" y="1676400"/>
              <a:chExt cx="5886422" cy="822960"/>
            </a:xfrm>
          </p:grpSpPr>
          <p:sp>
            <p:nvSpPr>
              <p:cNvPr id="14" name="Rectangle 13">
                <a:extLst>
                  <a:ext uri="{FF2B5EF4-FFF2-40B4-BE49-F238E27FC236}">
                    <a16:creationId xmlns:a16="http://schemas.microsoft.com/office/drawing/2014/main" id="{449D6066-E906-4624-9E49-E441084350FE}"/>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External Dependencies &amp; Best Practices</a:t>
                </a:r>
              </a:p>
            </p:txBody>
          </p:sp>
          <p:sp>
            <p:nvSpPr>
              <p:cNvPr id="15" name="Freeform 26">
                <a:extLst>
                  <a:ext uri="{FF2B5EF4-FFF2-40B4-BE49-F238E27FC236}">
                    <a16:creationId xmlns:a16="http://schemas.microsoft.com/office/drawing/2014/main" id="{14C51C11-7AEE-46FA-9BA2-A3C1201637A2}"/>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6" name="Group 15">
              <a:extLst>
                <a:ext uri="{FF2B5EF4-FFF2-40B4-BE49-F238E27FC236}">
                  <a16:creationId xmlns:a16="http://schemas.microsoft.com/office/drawing/2014/main" id="{3A0F1268-0EA2-4998-9A75-107FE8F48F1D}"/>
                </a:ext>
              </a:extLst>
            </p:cNvPr>
            <p:cNvGrpSpPr/>
            <p:nvPr/>
          </p:nvGrpSpPr>
          <p:grpSpPr>
            <a:xfrm>
              <a:off x="531812" y="5394960"/>
              <a:ext cx="5886422" cy="822960"/>
              <a:chOff x="531812" y="1676400"/>
              <a:chExt cx="5886422" cy="822960"/>
            </a:xfrm>
          </p:grpSpPr>
          <p:sp>
            <p:nvSpPr>
              <p:cNvPr id="17" name="Rectangle 16">
                <a:extLst>
                  <a:ext uri="{FF2B5EF4-FFF2-40B4-BE49-F238E27FC236}">
                    <a16:creationId xmlns:a16="http://schemas.microsoft.com/office/drawing/2014/main" id="{AA78AF65-EC4E-460E-A6D6-90FA682F3643}"/>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Bonus Lab!</a:t>
                </a:r>
              </a:p>
            </p:txBody>
          </p:sp>
          <p:sp>
            <p:nvSpPr>
              <p:cNvPr id="18" name="Freeform 26">
                <a:extLst>
                  <a:ext uri="{FF2B5EF4-FFF2-40B4-BE49-F238E27FC236}">
                    <a16:creationId xmlns:a16="http://schemas.microsoft.com/office/drawing/2014/main" id="{0D7B51A8-8064-4868-8F39-CD62495246BE}"/>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104454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11657011" cy="1752600"/>
          </a:xfrm>
          <a:prstGeom prst="rect">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endParaRPr lang="en-US" sz="2400" dirty="0">
              <a:solidFill>
                <a:schemeClr val="bg1"/>
              </a:solidFill>
            </a:endParaRPr>
          </a:p>
        </p:txBody>
      </p:sp>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Speaker introduction</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6619" y="2494554"/>
            <a:ext cx="272162" cy="141774"/>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Content Placeholder 2">
            <a:extLst>
              <a:ext uri="{FF2B5EF4-FFF2-40B4-BE49-F238E27FC236}">
                <a16:creationId xmlns:a16="http://schemas.microsoft.com/office/drawing/2014/main" id="{8B2C4EE4-2BBF-4B3E-B30E-32D6B9B59DBE}"/>
              </a:ext>
            </a:extLst>
          </p:cNvPr>
          <p:cNvSpPr txBox="1">
            <a:spLocks/>
          </p:cNvSpPr>
          <p:nvPr/>
        </p:nvSpPr>
        <p:spPr bwMode="gray">
          <a:xfrm>
            <a:off x="2496018" y="1693178"/>
            <a:ext cx="7326463" cy="1752600"/>
          </a:xfrm>
          <a:prstGeom prst="rect">
            <a:avLst/>
          </a:prstGeom>
        </p:spPr>
        <p:txBody>
          <a:bodyPr anchor="ctr" anchorCtr="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2000" b="1" dirty="0">
                <a:solidFill>
                  <a:schemeClr val="bg2"/>
                </a:solidFill>
                <a:latin typeface="+mj-lt"/>
              </a:rPr>
              <a:t>Name: </a:t>
            </a:r>
            <a:r>
              <a:rPr lang="en-US" sz="2000" dirty="0">
                <a:solidFill>
                  <a:schemeClr val="bg2"/>
                </a:solidFill>
              </a:rPr>
              <a:t>Sushruth Chandrashekar</a:t>
            </a:r>
          </a:p>
          <a:p>
            <a:pPr marL="0" indent="0">
              <a:spcBef>
                <a:spcPts val="1000"/>
              </a:spcBef>
              <a:buFont typeface="Arial"/>
              <a:buNone/>
            </a:pPr>
            <a:r>
              <a:rPr lang="en-US" sz="2000" b="1" dirty="0">
                <a:solidFill>
                  <a:schemeClr val="bg2"/>
                </a:solidFill>
                <a:latin typeface="+mj-lt"/>
              </a:rPr>
              <a:t>Title: </a:t>
            </a:r>
            <a:r>
              <a:rPr lang="en-US" sz="2000" dirty="0">
                <a:solidFill>
                  <a:schemeClr val="bg2"/>
                </a:solidFill>
              </a:rPr>
              <a:t>Senior UI Developer</a:t>
            </a:r>
          </a:p>
          <a:p>
            <a:pPr marL="0" indent="0">
              <a:spcBef>
                <a:spcPts val="1000"/>
              </a:spcBef>
              <a:buFont typeface="Arial"/>
              <a:buNone/>
            </a:pPr>
            <a:r>
              <a:rPr lang="en-US" sz="2000" b="1" dirty="0">
                <a:solidFill>
                  <a:schemeClr val="bg2"/>
                </a:solidFill>
                <a:latin typeface="+mj-lt"/>
              </a:rPr>
              <a:t>Function: </a:t>
            </a:r>
            <a:r>
              <a:rPr lang="en-US" sz="2000" dirty="0">
                <a:solidFill>
                  <a:schemeClr val="bg2"/>
                </a:solidFill>
              </a:rPr>
              <a:t>Platform Innovation Practice</a:t>
            </a:r>
          </a:p>
          <a:p>
            <a:pPr marL="0" indent="0">
              <a:spcBef>
                <a:spcPts val="1000"/>
              </a:spcBef>
              <a:buFont typeface="Arial"/>
              <a:buNone/>
            </a:pPr>
            <a:r>
              <a:rPr lang="en-US" sz="2000" b="1" dirty="0">
                <a:solidFill>
                  <a:schemeClr val="bg2"/>
                </a:solidFill>
                <a:latin typeface="+mj-lt"/>
              </a:rPr>
              <a:t>Company: </a:t>
            </a:r>
            <a:r>
              <a:rPr lang="en-US" sz="2000" dirty="0">
                <a:solidFill>
                  <a:schemeClr val="bg2"/>
                </a:solidFill>
              </a:rPr>
              <a:t>ServiceNow (San Diego, USA)</a:t>
            </a:r>
          </a:p>
        </p:txBody>
      </p:sp>
      <p:sp>
        <p:nvSpPr>
          <p:cNvPr id="48" name="Content Placeholder 6">
            <a:extLst>
              <a:ext uri="{FF2B5EF4-FFF2-40B4-BE49-F238E27FC236}">
                <a16:creationId xmlns:a16="http://schemas.microsoft.com/office/drawing/2014/main" id="{D84E2159-A2A4-4D99-ADC5-BB3684C5B318}"/>
              </a:ext>
            </a:extLst>
          </p:cNvPr>
          <p:cNvSpPr txBox="1">
            <a:spLocks/>
          </p:cNvSpPr>
          <p:nvPr/>
        </p:nvSpPr>
        <p:spPr>
          <a:xfrm>
            <a:off x="531813" y="3429000"/>
            <a:ext cx="11657011" cy="2514600"/>
          </a:xfrm>
          <a:prstGeom prst="rect">
            <a:avLst/>
          </a:prstGeom>
          <a:solidFill>
            <a:schemeClr val="bg2"/>
          </a:solidFill>
        </p:spPr>
        <p:txBody>
          <a:bodyPr lIns="192024" tIns="182880" rIns="548640" bIns="91440" numCol="1" spcCol="45720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1800" b="1" dirty="0"/>
              <a:t>Experience/Expertise: </a:t>
            </a:r>
            <a:r>
              <a:rPr lang="en-US" sz="1800" dirty="0"/>
              <a:t>Over 8 years of Software Development Experience. Been with ServiceNow for 5 years now. Worked on </a:t>
            </a:r>
            <a:r>
              <a:rPr lang="en-US" sz="1800" dirty="0" err="1"/>
              <a:t>share.servicenow.com</a:t>
            </a:r>
            <a:r>
              <a:rPr lang="en-US" sz="1800" dirty="0"/>
              <a:t> and  </a:t>
            </a:r>
            <a:r>
              <a:rPr lang="en-US" sz="1800" dirty="0" err="1"/>
              <a:t>developer.servicenow.com</a:t>
            </a:r>
            <a:r>
              <a:rPr lang="en-US" sz="1800" dirty="0"/>
              <a:t> before moving to Solution Consulting side of the organization.</a:t>
            </a:r>
          </a:p>
          <a:p>
            <a:pPr marL="0" indent="0">
              <a:spcBef>
                <a:spcPts val="1000"/>
              </a:spcBef>
              <a:buNone/>
            </a:pPr>
            <a:r>
              <a:rPr lang="is-IS" sz="1800" b="1" dirty="0"/>
              <a:t>Current Projects: </a:t>
            </a:r>
            <a:r>
              <a:rPr lang="is-IS" sz="1800" dirty="0"/>
              <a:t>Working on building cool solutions on ServiceNow platform.</a:t>
            </a:r>
            <a:endParaRPr lang="en-US" sz="1800" dirty="0"/>
          </a:p>
        </p:txBody>
      </p:sp>
      <p:sp>
        <p:nvSpPr>
          <p:cNvPr id="3" name="TextBox 2">
            <a:extLst>
              <a:ext uri="{FF2B5EF4-FFF2-40B4-BE49-F238E27FC236}">
                <a16:creationId xmlns:a16="http://schemas.microsoft.com/office/drawing/2014/main" id="{CD733BEE-E5C3-3544-BB5F-C11D1E8D360C}"/>
              </a:ext>
            </a:extLst>
          </p:cNvPr>
          <p:cNvSpPr txBox="1"/>
          <p:nvPr/>
        </p:nvSpPr>
        <p:spPr>
          <a:xfrm>
            <a:off x="11090787" y="6467168"/>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grpSp>
        <p:nvGrpSpPr>
          <p:cNvPr id="26" name="Group 25">
            <a:extLst>
              <a:ext uri="{FF2B5EF4-FFF2-40B4-BE49-F238E27FC236}">
                <a16:creationId xmlns:a16="http://schemas.microsoft.com/office/drawing/2014/main" id="{8650947B-9BDF-4BCB-863B-A6F0FC4F953A}"/>
              </a:ext>
            </a:extLst>
          </p:cNvPr>
          <p:cNvGrpSpPr/>
          <p:nvPr/>
        </p:nvGrpSpPr>
        <p:grpSpPr bwMode="gray">
          <a:xfrm>
            <a:off x="9822481" y="2408498"/>
            <a:ext cx="1803830" cy="282849"/>
            <a:chOff x="539750" y="1054100"/>
            <a:chExt cx="1498357" cy="234950"/>
          </a:xfrm>
          <a:solidFill>
            <a:schemeClr val="bg1"/>
          </a:solidFill>
        </p:grpSpPr>
        <p:sp>
          <p:nvSpPr>
            <p:cNvPr id="27" name="Freeform 5">
              <a:extLst>
                <a:ext uri="{FF2B5EF4-FFF2-40B4-BE49-F238E27FC236}">
                  <a16:creationId xmlns:a16="http://schemas.microsoft.com/office/drawing/2014/main" id="{BCDE810F-304C-4816-B93A-931F0228863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6">
              <a:extLst>
                <a:ext uri="{FF2B5EF4-FFF2-40B4-BE49-F238E27FC236}">
                  <a16:creationId xmlns:a16="http://schemas.microsoft.com/office/drawing/2014/main" id="{CE2E9BAC-304D-4671-A761-55D594BAD447}"/>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7">
              <a:extLst>
                <a:ext uri="{FF2B5EF4-FFF2-40B4-BE49-F238E27FC236}">
                  <a16:creationId xmlns:a16="http://schemas.microsoft.com/office/drawing/2014/main" id="{A18577F3-65DA-483B-8A6D-489D9AAC4B9E}"/>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
              <a:extLst>
                <a:ext uri="{FF2B5EF4-FFF2-40B4-BE49-F238E27FC236}">
                  <a16:creationId xmlns:a16="http://schemas.microsoft.com/office/drawing/2014/main" id="{DAF0AC2F-2261-4A5F-B572-4705A30F04D3}"/>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9">
              <a:extLst>
                <a:ext uri="{FF2B5EF4-FFF2-40B4-BE49-F238E27FC236}">
                  <a16:creationId xmlns:a16="http://schemas.microsoft.com/office/drawing/2014/main" id="{A034AA45-055E-4836-9983-2FB92E6DDE7D}"/>
                </a:ext>
              </a:extLst>
            </p:cNvPr>
            <p:cNvSpPr>
              <a:spLocks noChangeArrowheads="1"/>
            </p:cNvSpPr>
            <p:nvPr userDrawn="1"/>
          </p:nvSpPr>
          <p:spPr bwMode="gray">
            <a:xfrm>
              <a:off x="1100138" y="1054100"/>
              <a:ext cx="50800" cy="5397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10">
              <a:extLst>
                <a:ext uri="{FF2B5EF4-FFF2-40B4-BE49-F238E27FC236}">
                  <a16:creationId xmlns:a16="http://schemas.microsoft.com/office/drawing/2014/main" id="{8592BF57-478F-48BB-9C0C-BBE395D8238B}"/>
                </a:ext>
              </a:extLst>
            </p:cNvPr>
            <p:cNvSpPr>
              <a:spLocks noChangeArrowheads="1"/>
            </p:cNvSpPr>
            <p:nvPr userDrawn="1"/>
          </p:nvSpPr>
          <p:spPr bwMode="gray">
            <a:xfrm>
              <a:off x="1104900" y="1127125"/>
              <a:ext cx="39688" cy="15716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1">
              <a:extLst>
                <a:ext uri="{FF2B5EF4-FFF2-40B4-BE49-F238E27FC236}">
                  <a16:creationId xmlns:a16="http://schemas.microsoft.com/office/drawing/2014/main" id="{0BA8A2EC-381C-4557-BA49-062B3096CA76}"/>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2">
              <a:extLst>
                <a:ext uri="{FF2B5EF4-FFF2-40B4-BE49-F238E27FC236}">
                  <a16:creationId xmlns:a16="http://schemas.microsoft.com/office/drawing/2014/main" id="{533822A4-2D97-476A-AA10-291A933CC8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3">
              <a:extLst>
                <a:ext uri="{FF2B5EF4-FFF2-40B4-BE49-F238E27FC236}">
                  <a16:creationId xmlns:a16="http://schemas.microsoft.com/office/drawing/2014/main" id="{4E2970EB-2588-4165-A139-9F20AB89B380}"/>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4">
              <a:extLst>
                <a:ext uri="{FF2B5EF4-FFF2-40B4-BE49-F238E27FC236}">
                  <a16:creationId xmlns:a16="http://schemas.microsoft.com/office/drawing/2014/main" id="{4A1819B0-7AD0-4A0B-A2FC-12685CCF8F3A}"/>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5">
              <a:extLst>
                <a:ext uri="{FF2B5EF4-FFF2-40B4-BE49-F238E27FC236}">
                  <a16:creationId xmlns:a16="http://schemas.microsoft.com/office/drawing/2014/main" id="{DE3E34B9-1F52-492F-B6A9-69B350DAC93F}"/>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8" name="Group 37">
              <a:extLst>
                <a:ext uri="{FF2B5EF4-FFF2-40B4-BE49-F238E27FC236}">
                  <a16:creationId xmlns:a16="http://schemas.microsoft.com/office/drawing/2014/main" id="{079A593A-F130-49CF-82A7-A5B6A47A1F71}"/>
                </a:ext>
              </a:extLst>
            </p:cNvPr>
            <p:cNvGrpSpPr>
              <a:grpSpLocks noChangeAspect="1"/>
            </p:cNvGrpSpPr>
            <p:nvPr/>
          </p:nvGrpSpPr>
          <p:grpSpPr bwMode="gray">
            <a:xfrm>
              <a:off x="1998819" y="1263267"/>
              <a:ext cx="39288" cy="20954"/>
              <a:chOff x="2687241" y="1822450"/>
              <a:chExt cx="23813" cy="12700"/>
            </a:xfrm>
            <a:grpFill/>
          </p:grpSpPr>
          <p:sp>
            <p:nvSpPr>
              <p:cNvPr id="39" name="Freeform 8">
                <a:extLst>
                  <a:ext uri="{FF2B5EF4-FFF2-40B4-BE49-F238E27FC236}">
                    <a16:creationId xmlns:a16="http://schemas.microsoft.com/office/drawing/2014/main" id="{C873ED7D-E6DB-4357-9C2D-69EA47169DDA}"/>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9">
                <a:extLst>
                  <a:ext uri="{FF2B5EF4-FFF2-40B4-BE49-F238E27FC236}">
                    <a16:creationId xmlns:a16="http://schemas.microsoft.com/office/drawing/2014/main" id="{B9DF1DB7-31E1-499A-8B94-B83E46A7D222}"/>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887217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11657011" cy="1752600"/>
          </a:xfrm>
          <a:prstGeom prst="rect">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endParaRPr lang="en-US" sz="2400" dirty="0">
              <a:solidFill>
                <a:schemeClr val="bg1"/>
              </a:solidFill>
            </a:endParaRPr>
          </a:p>
        </p:txBody>
      </p:sp>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Speaker introduction</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6619" y="2494554"/>
            <a:ext cx="272162" cy="141774"/>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Content Placeholder 2">
            <a:extLst>
              <a:ext uri="{FF2B5EF4-FFF2-40B4-BE49-F238E27FC236}">
                <a16:creationId xmlns:a16="http://schemas.microsoft.com/office/drawing/2014/main" id="{8B2C4EE4-2BBF-4B3E-B30E-32D6B9B59DBE}"/>
              </a:ext>
            </a:extLst>
          </p:cNvPr>
          <p:cNvSpPr txBox="1">
            <a:spLocks/>
          </p:cNvSpPr>
          <p:nvPr/>
        </p:nvSpPr>
        <p:spPr bwMode="gray">
          <a:xfrm>
            <a:off x="2496018" y="1693178"/>
            <a:ext cx="7326463" cy="1752600"/>
          </a:xfrm>
          <a:prstGeom prst="rect">
            <a:avLst/>
          </a:prstGeom>
        </p:spPr>
        <p:txBody>
          <a:bodyPr anchor="ctr" anchorCtr="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Font typeface="Arial"/>
              <a:buNone/>
            </a:pPr>
            <a:r>
              <a:rPr lang="en-US" sz="2000" b="1" dirty="0">
                <a:solidFill>
                  <a:schemeClr val="bg2"/>
                </a:solidFill>
                <a:latin typeface="+mj-lt"/>
              </a:rPr>
              <a:t>Name: </a:t>
            </a:r>
            <a:r>
              <a:rPr lang="en-US" sz="2000" dirty="0">
                <a:solidFill>
                  <a:schemeClr val="bg2"/>
                </a:solidFill>
              </a:rPr>
              <a:t>Dylan Lindgren</a:t>
            </a:r>
          </a:p>
          <a:p>
            <a:pPr marL="0" indent="0">
              <a:spcBef>
                <a:spcPts val="1000"/>
              </a:spcBef>
              <a:buFont typeface="Arial"/>
              <a:buNone/>
            </a:pPr>
            <a:r>
              <a:rPr lang="en-US" sz="2000" b="1" dirty="0">
                <a:solidFill>
                  <a:schemeClr val="bg2"/>
                </a:solidFill>
                <a:latin typeface="+mj-lt"/>
              </a:rPr>
              <a:t>Title: </a:t>
            </a:r>
            <a:r>
              <a:rPr lang="en-US" sz="2000" dirty="0">
                <a:solidFill>
                  <a:schemeClr val="bg2"/>
                </a:solidFill>
              </a:rPr>
              <a:t>Senior UI Developer</a:t>
            </a:r>
          </a:p>
          <a:p>
            <a:pPr marL="0" indent="0">
              <a:spcBef>
                <a:spcPts val="1000"/>
              </a:spcBef>
              <a:buFont typeface="Arial"/>
              <a:buNone/>
            </a:pPr>
            <a:r>
              <a:rPr lang="en-US" sz="2000" b="1" dirty="0">
                <a:solidFill>
                  <a:schemeClr val="bg2"/>
                </a:solidFill>
                <a:latin typeface="+mj-lt"/>
              </a:rPr>
              <a:t>Function: </a:t>
            </a:r>
            <a:r>
              <a:rPr lang="en-US" sz="2000" dirty="0">
                <a:solidFill>
                  <a:schemeClr val="bg2"/>
                </a:solidFill>
              </a:rPr>
              <a:t>Platform Innovation Practice</a:t>
            </a:r>
          </a:p>
          <a:p>
            <a:pPr marL="0" indent="0">
              <a:spcBef>
                <a:spcPts val="1000"/>
              </a:spcBef>
              <a:buFont typeface="Arial"/>
              <a:buNone/>
            </a:pPr>
            <a:r>
              <a:rPr lang="en-US" sz="2000" b="1" dirty="0">
                <a:solidFill>
                  <a:schemeClr val="bg2"/>
                </a:solidFill>
                <a:latin typeface="+mj-lt"/>
              </a:rPr>
              <a:t>Company: </a:t>
            </a:r>
            <a:r>
              <a:rPr lang="en-US" sz="2000" dirty="0">
                <a:solidFill>
                  <a:schemeClr val="bg2"/>
                </a:solidFill>
              </a:rPr>
              <a:t>ServiceNow (Sydney, Australia)</a:t>
            </a:r>
          </a:p>
        </p:txBody>
      </p:sp>
      <p:sp>
        <p:nvSpPr>
          <p:cNvPr id="48" name="Content Placeholder 6">
            <a:extLst>
              <a:ext uri="{FF2B5EF4-FFF2-40B4-BE49-F238E27FC236}">
                <a16:creationId xmlns:a16="http://schemas.microsoft.com/office/drawing/2014/main" id="{D84E2159-A2A4-4D99-ADC5-BB3684C5B318}"/>
              </a:ext>
            </a:extLst>
          </p:cNvPr>
          <p:cNvSpPr txBox="1">
            <a:spLocks/>
          </p:cNvSpPr>
          <p:nvPr/>
        </p:nvSpPr>
        <p:spPr>
          <a:xfrm>
            <a:off x="531813" y="3429000"/>
            <a:ext cx="11657011" cy="2514600"/>
          </a:xfrm>
          <a:prstGeom prst="rect">
            <a:avLst/>
          </a:prstGeom>
          <a:solidFill>
            <a:schemeClr val="bg2"/>
          </a:solidFill>
        </p:spPr>
        <p:txBody>
          <a:bodyPr lIns="192024" tIns="182880" rIns="548640" bIns="91440" numCol="1" spcCol="45720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1800" b="1" dirty="0">
                <a:latin typeface="+mj-lt"/>
              </a:rPr>
              <a:t>Experience/Expertise: </a:t>
            </a:r>
            <a:r>
              <a:rPr lang="en-US" sz="1800" dirty="0">
                <a:latin typeface="+mj-lt"/>
              </a:rPr>
              <a:t>20 years of building web pages and apps as a full-stack web developer</a:t>
            </a:r>
            <a:endParaRPr lang="en-US" sz="1800" dirty="0"/>
          </a:p>
          <a:p>
            <a:pPr marL="0" indent="0">
              <a:spcBef>
                <a:spcPts val="1000"/>
              </a:spcBef>
              <a:buFont typeface="Arial"/>
              <a:buNone/>
            </a:pPr>
            <a:r>
              <a:rPr lang="is-IS" sz="1800" b="1" dirty="0">
                <a:latin typeface="+mj-lt"/>
              </a:rPr>
              <a:t>Current Projects: </a:t>
            </a:r>
            <a:r>
              <a:rPr lang="en-US" sz="1800" dirty="0"/>
              <a:t>Working on building innovative solutions for clients on the ServiceNow platform, with a focus on UX and pushing boundaries.</a:t>
            </a:r>
          </a:p>
        </p:txBody>
      </p:sp>
      <p:pic>
        <p:nvPicPr>
          <p:cNvPr id="8" name="Picture 7">
            <a:extLst>
              <a:ext uri="{FF2B5EF4-FFF2-40B4-BE49-F238E27FC236}">
                <a16:creationId xmlns:a16="http://schemas.microsoft.com/office/drawing/2014/main" id="{F1738BFE-04B1-264C-8D97-C51ED12AD17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7523" b="9174"/>
          <a:stretch/>
        </p:blipFill>
        <p:spPr>
          <a:xfrm>
            <a:off x="742950" y="1737977"/>
            <a:ext cx="1617664" cy="1588797"/>
          </a:xfrm>
          <a:prstGeom prst="ellipse">
            <a:avLst/>
          </a:prstGeom>
          <a:ln>
            <a:noFill/>
          </a:ln>
          <a:effectLst>
            <a:softEdge rad="0"/>
          </a:effectLst>
        </p:spPr>
      </p:pic>
      <p:grpSp>
        <p:nvGrpSpPr>
          <p:cNvPr id="18" name="Group 17">
            <a:extLst>
              <a:ext uri="{FF2B5EF4-FFF2-40B4-BE49-F238E27FC236}">
                <a16:creationId xmlns:a16="http://schemas.microsoft.com/office/drawing/2014/main" id="{8650947B-9BDF-4BCB-863B-A6F0FC4F953A}"/>
              </a:ext>
            </a:extLst>
          </p:cNvPr>
          <p:cNvGrpSpPr/>
          <p:nvPr/>
        </p:nvGrpSpPr>
        <p:grpSpPr bwMode="gray">
          <a:xfrm>
            <a:off x="9822481" y="2408498"/>
            <a:ext cx="1803830" cy="282849"/>
            <a:chOff x="539750" y="1054100"/>
            <a:chExt cx="1498357" cy="234950"/>
          </a:xfrm>
          <a:solidFill>
            <a:schemeClr val="bg1"/>
          </a:solidFill>
        </p:grpSpPr>
        <p:sp>
          <p:nvSpPr>
            <p:cNvPr id="19" name="Freeform 5">
              <a:extLst>
                <a:ext uri="{FF2B5EF4-FFF2-40B4-BE49-F238E27FC236}">
                  <a16:creationId xmlns:a16="http://schemas.microsoft.com/office/drawing/2014/main" id="{BCDE810F-304C-4816-B93A-931F0228863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6">
              <a:extLst>
                <a:ext uri="{FF2B5EF4-FFF2-40B4-BE49-F238E27FC236}">
                  <a16:creationId xmlns:a16="http://schemas.microsoft.com/office/drawing/2014/main" id="{CE2E9BAC-304D-4671-A761-55D594BAD447}"/>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id="{A18577F3-65DA-483B-8A6D-489D9AAC4B9E}"/>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
              <a:extLst>
                <a:ext uri="{FF2B5EF4-FFF2-40B4-BE49-F238E27FC236}">
                  <a16:creationId xmlns:a16="http://schemas.microsoft.com/office/drawing/2014/main" id="{DAF0AC2F-2261-4A5F-B572-4705A30F04D3}"/>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9">
              <a:extLst>
                <a:ext uri="{FF2B5EF4-FFF2-40B4-BE49-F238E27FC236}">
                  <a16:creationId xmlns:a16="http://schemas.microsoft.com/office/drawing/2014/main" id="{A034AA45-055E-4836-9983-2FB92E6DDE7D}"/>
                </a:ext>
              </a:extLst>
            </p:cNvPr>
            <p:cNvSpPr>
              <a:spLocks noChangeArrowheads="1"/>
            </p:cNvSpPr>
            <p:nvPr userDrawn="1"/>
          </p:nvSpPr>
          <p:spPr bwMode="gray">
            <a:xfrm>
              <a:off x="1100138" y="1054100"/>
              <a:ext cx="50800" cy="53975"/>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10">
              <a:extLst>
                <a:ext uri="{FF2B5EF4-FFF2-40B4-BE49-F238E27FC236}">
                  <a16:creationId xmlns:a16="http://schemas.microsoft.com/office/drawing/2014/main" id="{8592BF57-478F-48BB-9C0C-BBE395D8238B}"/>
                </a:ext>
              </a:extLst>
            </p:cNvPr>
            <p:cNvSpPr>
              <a:spLocks noChangeArrowheads="1"/>
            </p:cNvSpPr>
            <p:nvPr userDrawn="1"/>
          </p:nvSpPr>
          <p:spPr bwMode="gray">
            <a:xfrm>
              <a:off x="1104900" y="1127125"/>
              <a:ext cx="39688" cy="15716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1">
              <a:extLst>
                <a:ext uri="{FF2B5EF4-FFF2-40B4-BE49-F238E27FC236}">
                  <a16:creationId xmlns:a16="http://schemas.microsoft.com/office/drawing/2014/main" id="{0BA8A2EC-381C-4557-BA49-062B3096CA76}"/>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2">
              <a:extLst>
                <a:ext uri="{FF2B5EF4-FFF2-40B4-BE49-F238E27FC236}">
                  <a16:creationId xmlns:a16="http://schemas.microsoft.com/office/drawing/2014/main" id="{533822A4-2D97-476A-AA10-291A933CC8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3">
              <a:extLst>
                <a:ext uri="{FF2B5EF4-FFF2-40B4-BE49-F238E27FC236}">
                  <a16:creationId xmlns:a16="http://schemas.microsoft.com/office/drawing/2014/main" id="{4E2970EB-2588-4165-A139-9F20AB89B380}"/>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4">
              <a:extLst>
                <a:ext uri="{FF2B5EF4-FFF2-40B4-BE49-F238E27FC236}">
                  <a16:creationId xmlns:a16="http://schemas.microsoft.com/office/drawing/2014/main" id="{4A1819B0-7AD0-4A0B-A2FC-12685CCF8F3A}"/>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5">
              <a:extLst>
                <a:ext uri="{FF2B5EF4-FFF2-40B4-BE49-F238E27FC236}">
                  <a16:creationId xmlns:a16="http://schemas.microsoft.com/office/drawing/2014/main" id="{DE3E34B9-1F52-492F-B6A9-69B350DAC93F}"/>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0" name="Group 29">
              <a:extLst>
                <a:ext uri="{FF2B5EF4-FFF2-40B4-BE49-F238E27FC236}">
                  <a16:creationId xmlns:a16="http://schemas.microsoft.com/office/drawing/2014/main" id="{079A593A-F130-49CF-82A7-A5B6A47A1F71}"/>
                </a:ext>
              </a:extLst>
            </p:cNvPr>
            <p:cNvGrpSpPr>
              <a:grpSpLocks noChangeAspect="1"/>
            </p:cNvGrpSpPr>
            <p:nvPr/>
          </p:nvGrpSpPr>
          <p:grpSpPr bwMode="gray">
            <a:xfrm>
              <a:off x="1998819" y="1263267"/>
              <a:ext cx="39288" cy="20954"/>
              <a:chOff x="2687241" y="1822450"/>
              <a:chExt cx="23813" cy="12700"/>
            </a:xfrm>
            <a:grpFill/>
          </p:grpSpPr>
          <p:sp>
            <p:nvSpPr>
              <p:cNvPr id="31" name="Freeform 8">
                <a:extLst>
                  <a:ext uri="{FF2B5EF4-FFF2-40B4-BE49-F238E27FC236}">
                    <a16:creationId xmlns:a16="http://schemas.microsoft.com/office/drawing/2014/main" id="{C873ED7D-E6DB-4357-9C2D-69EA47169DDA}"/>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9">
                <a:extLst>
                  <a:ext uri="{FF2B5EF4-FFF2-40B4-BE49-F238E27FC236}">
                    <a16:creationId xmlns:a16="http://schemas.microsoft.com/office/drawing/2014/main" id="{B9DF1DB7-31E1-499A-8B94-B83E46A7D222}"/>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37489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2B4E-0CB6-4098-8D62-2B740C9C78AA}"/>
              </a:ext>
            </a:extLst>
          </p:cNvPr>
          <p:cNvSpPr>
            <a:spLocks noGrp="1"/>
          </p:cNvSpPr>
          <p:nvPr>
            <p:ph type="title"/>
          </p:nvPr>
        </p:nvSpPr>
        <p:spPr/>
        <p:txBody>
          <a:bodyPr/>
          <a:lstStyle/>
          <a:p>
            <a:r>
              <a:rPr lang="en-US" dirty="0"/>
              <a:t>What you will learn</a:t>
            </a:r>
          </a:p>
        </p:txBody>
      </p:sp>
      <p:grpSp>
        <p:nvGrpSpPr>
          <p:cNvPr id="3" name="Group 2">
            <a:extLst>
              <a:ext uri="{FF2B5EF4-FFF2-40B4-BE49-F238E27FC236}">
                <a16:creationId xmlns:a16="http://schemas.microsoft.com/office/drawing/2014/main" id="{13F51901-7459-4778-AB6E-F614D99995A0}"/>
              </a:ext>
            </a:extLst>
          </p:cNvPr>
          <p:cNvGrpSpPr/>
          <p:nvPr/>
        </p:nvGrpSpPr>
        <p:grpSpPr bwMode="gray">
          <a:xfrm>
            <a:off x="531813" y="1575032"/>
            <a:ext cx="11125200" cy="2555890"/>
            <a:chOff x="717677" y="1879129"/>
            <a:chExt cx="10764376" cy="2472995"/>
          </a:xfrm>
        </p:grpSpPr>
        <p:sp>
          <p:nvSpPr>
            <p:cNvPr id="4" name="Rectangle 3">
              <a:extLst>
                <a:ext uri="{FF2B5EF4-FFF2-40B4-BE49-F238E27FC236}">
                  <a16:creationId xmlns:a16="http://schemas.microsoft.com/office/drawing/2014/main" id="{9C533402-2CDF-4713-95E5-8462437D9ECB}"/>
                </a:ext>
              </a:extLst>
            </p:cNvPr>
            <p:cNvSpPr/>
            <p:nvPr/>
          </p:nvSpPr>
          <p:spPr bwMode="gray">
            <a:xfrm>
              <a:off x="7905383" y="2409881"/>
              <a:ext cx="3576670" cy="1942243"/>
            </a:xfrm>
            <a:prstGeom prst="rect">
              <a:avLst/>
            </a:prstGeom>
            <a:solidFill>
              <a:srgbClr val="B0E1C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5" name="TextBox 4">
              <a:extLst>
                <a:ext uri="{FF2B5EF4-FFF2-40B4-BE49-F238E27FC236}">
                  <a16:creationId xmlns:a16="http://schemas.microsoft.com/office/drawing/2014/main" id="{88F68063-0163-4D77-80A9-86D55D858AC1}"/>
                </a:ext>
              </a:extLst>
            </p:cNvPr>
            <p:cNvSpPr txBox="1"/>
            <p:nvPr/>
          </p:nvSpPr>
          <p:spPr bwMode="gray">
            <a:xfrm>
              <a:off x="7884058" y="3232027"/>
              <a:ext cx="3570827" cy="893384"/>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Basics of widget creation &amp; a taste of advanced widget features</a:t>
              </a:r>
            </a:p>
          </p:txBody>
        </p:sp>
        <p:sp>
          <p:nvSpPr>
            <p:cNvPr id="6" name="Rectangle 5">
              <a:extLst>
                <a:ext uri="{FF2B5EF4-FFF2-40B4-BE49-F238E27FC236}">
                  <a16:creationId xmlns:a16="http://schemas.microsoft.com/office/drawing/2014/main" id="{0EDED91F-BEEB-45B1-A690-F84FB53067B7}"/>
                </a:ext>
              </a:extLst>
            </p:cNvPr>
            <p:cNvSpPr/>
            <p:nvPr/>
          </p:nvSpPr>
          <p:spPr bwMode="gray">
            <a:xfrm>
              <a:off x="7904037" y="2378550"/>
              <a:ext cx="3576670"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7" name="Oval 6">
              <a:extLst>
                <a:ext uri="{FF2B5EF4-FFF2-40B4-BE49-F238E27FC236}">
                  <a16:creationId xmlns:a16="http://schemas.microsoft.com/office/drawing/2014/main" id="{B2FE12D1-D2C4-4C65-98B7-7C7644982AEC}"/>
                </a:ext>
              </a:extLst>
            </p:cNvPr>
            <p:cNvSpPr/>
            <p:nvPr/>
          </p:nvSpPr>
          <p:spPr bwMode="gray">
            <a:xfrm>
              <a:off x="9176724" y="1879129"/>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3</a:t>
              </a:r>
            </a:p>
          </p:txBody>
        </p:sp>
        <p:grpSp>
          <p:nvGrpSpPr>
            <p:cNvPr id="8" name="Group 7">
              <a:extLst>
                <a:ext uri="{FF2B5EF4-FFF2-40B4-BE49-F238E27FC236}">
                  <a16:creationId xmlns:a16="http://schemas.microsoft.com/office/drawing/2014/main" id="{E0C50870-7222-4F76-93DE-0B2A9FEE4E70}"/>
                </a:ext>
              </a:extLst>
            </p:cNvPr>
            <p:cNvGrpSpPr/>
            <p:nvPr/>
          </p:nvGrpSpPr>
          <p:grpSpPr bwMode="gray">
            <a:xfrm>
              <a:off x="717677" y="2380787"/>
              <a:ext cx="3604896" cy="1969515"/>
              <a:chOff x="707845" y="2252924"/>
              <a:chExt cx="3604896" cy="1969515"/>
            </a:xfrm>
          </p:grpSpPr>
          <p:sp>
            <p:nvSpPr>
              <p:cNvPr id="14" name="Rectangle 13">
                <a:extLst>
                  <a:ext uri="{FF2B5EF4-FFF2-40B4-BE49-F238E27FC236}">
                    <a16:creationId xmlns:a16="http://schemas.microsoft.com/office/drawing/2014/main" id="{4391ADFB-91A5-4F48-9C57-7CA8E42A206B}"/>
                  </a:ext>
                </a:extLst>
              </p:cNvPr>
              <p:cNvSpPr/>
              <p:nvPr/>
            </p:nvSpPr>
            <p:spPr bwMode="gray">
              <a:xfrm>
                <a:off x="707845" y="2277671"/>
                <a:ext cx="3575428" cy="1944768"/>
              </a:xfrm>
              <a:prstGeom prst="rect">
                <a:avLst/>
              </a:prstGeom>
              <a:solidFill>
                <a:srgbClr val="B0E1CE"/>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5" name="TextBox 14">
                <a:extLst>
                  <a:ext uri="{FF2B5EF4-FFF2-40B4-BE49-F238E27FC236}">
                    <a16:creationId xmlns:a16="http://schemas.microsoft.com/office/drawing/2014/main" id="{4E4D24CA-0060-4681-925B-8EF158B5FB67}"/>
                  </a:ext>
                </a:extLst>
              </p:cNvPr>
              <p:cNvSpPr txBox="1"/>
              <p:nvPr/>
            </p:nvSpPr>
            <p:spPr bwMode="gray">
              <a:xfrm>
                <a:off x="735763" y="3123828"/>
                <a:ext cx="3576978" cy="893384"/>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Configuration of a Service Portal using Service Portal Designer</a:t>
                </a:r>
              </a:p>
            </p:txBody>
          </p:sp>
          <p:sp>
            <p:nvSpPr>
              <p:cNvPr id="16" name="Rectangle 15">
                <a:extLst>
                  <a:ext uri="{FF2B5EF4-FFF2-40B4-BE49-F238E27FC236}">
                    <a16:creationId xmlns:a16="http://schemas.microsoft.com/office/drawing/2014/main" id="{398DFB28-D7C0-4A1C-9F27-5EB281A53390}"/>
                  </a:ext>
                </a:extLst>
              </p:cNvPr>
              <p:cNvSpPr/>
              <p:nvPr/>
            </p:nvSpPr>
            <p:spPr bwMode="gray">
              <a:xfrm>
                <a:off x="714679" y="2252924"/>
                <a:ext cx="3567043"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sp>
          <p:nvSpPr>
            <p:cNvPr id="9" name="Rectangle 8">
              <a:extLst>
                <a:ext uri="{FF2B5EF4-FFF2-40B4-BE49-F238E27FC236}">
                  <a16:creationId xmlns:a16="http://schemas.microsoft.com/office/drawing/2014/main" id="{FD35CFB9-199A-455A-BCE1-F56730944194}"/>
                </a:ext>
              </a:extLst>
            </p:cNvPr>
            <p:cNvSpPr/>
            <p:nvPr/>
          </p:nvSpPr>
          <p:spPr bwMode="gray">
            <a:xfrm>
              <a:off x="4314538" y="2409881"/>
              <a:ext cx="3568416" cy="1940026"/>
            </a:xfrm>
            <a:prstGeom prst="rect">
              <a:avLst/>
            </a:prstGeom>
            <a:solidFill>
              <a:srgbClr val="B0E1CE"/>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endParaRPr>
            </a:p>
          </p:txBody>
        </p:sp>
        <p:sp>
          <p:nvSpPr>
            <p:cNvPr id="10" name="TextBox 9">
              <a:extLst>
                <a:ext uri="{FF2B5EF4-FFF2-40B4-BE49-F238E27FC236}">
                  <a16:creationId xmlns:a16="http://schemas.microsoft.com/office/drawing/2014/main" id="{A6B4E178-2D47-4479-AB51-07377F176D67}"/>
                </a:ext>
              </a:extLst>
            </p:cNvPr>
            <p:cNvSpPr txBox="1"/>
            <p:nvPr/>
          </p:nvSpPr>
          <p:spPr bwMode="gray">
            <a:xfrm>
              <a:off x="4270336" y="3241859"/>
              <a:ext cx="3686976" cy="625369"/>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Structure and composition of a Service Portal</a:t>
              </a:r>
            </a:p>
          </p:txBody>
        </p:sp>
        <p:sp>
          <p:nvSpPr>
            <p:cNvPr id="11" name="Rectangle 10">
              <a:extLst>
                <a:ext uri="{FF2B5EF4-FFF2-40B4-BE49-F238E27FC236}">
                  <a16:creationId xmlns:a16="http://schemas.microsoft.com/office/drawing/2014/main" id="{32D69DDA-A649-460B-8EDD-742B3D09C05C}"/>
                </a:ext>
              </a:extLst>
            </p:cNvPr>
            <p:cNvSpPr/>
            <p:nvPr/>
          </p:nvSpPr>
          <p:spPr bwMode="gray">
            <a:xfrm>
              <a:off x="4311641" y="2379895"/>
              <a:ext cx="3577155"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2" name="Oval 11">
              <a:extLst>
                <a:ext uri="{FF2B5EF4-FFF2-40B4-BE49-F238E27FC236}">
                  <a16:creationId xmlns:a16="http://schemas.microsoft.com/office/drawing/2014/main" id="{7D10184A-7CED-46B6-8A4D-B54B19774901}"/>
                </a:ext>
              </a:extLst>
            </p:cNvPr>
            <p:cNvSpPr/>
            <p:nvPr/>
          </p:nvSpPr>
          <p:spPr bwMode="gray">
            <a:xfrm>
              <a:off x="5581002" y="1903118"/>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2</a:t>
              </a:r>
            </a:p>
          </p:txBody>
        </p:sp>
        <p:sp>
          <p:nvSpPr>
            <p:cNvPr id="13" name="Oval 12">
              <a:extLst>
                <a:ext uri="{FF2B5EF4-FFF2-40B4-BE49-F238E27FC236}">
                  <a16:creationId xmlns:a16="http://schemas.microsoft.com/office/drawing/2014/main" id="{8AE8DDEF-D47E-4EAF-B733-DEB3282C95CC}"/>
                </a:ext>
              </a:extLst>
            </p:cNvPr>
            <p:cNvSpPr/>
            <p:nvPr/>
          </p:nvSpPr>
          <p:spPr bwMode="gray">
            <a:xfrm>
              <a:off x="2002440" y="1882985"/>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1</a:t>
              </a:r>
            </a:p>
          </p:txBody>
        </p:sp>
      </p:grpSp>
    </p:spTree>
    <p:extLst>
      <p:ext uri="{BB962C8B-B14F-4D97-AF65-F5344CB8AC3E}">
        <p14:creationId xmlns:p14="http://schemas.microsoft.com/office/powerpoint/2010/main" val="2142040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6966ED51-5E20-9C45-AD50-2FBFCF4AE5B6}"/>
              </a:ext>
            </a:extLst>
          </p:cNvPr>
          <p:cNvSpPr>
            <a:spLocks noGrp="1"/>
          </p:cNvSpPr>
          <p:nvPr>
            <p:ph type="title"/>
          </p:nvPr>
        </p:nvSpPr>
        <p:spPr/>
        <p:txBody>
          <a:bodyPr/>
          <a:lstStyle/>
          <a:p>
            <a:r>
              <a:rPr lang="en-US"/>
              <a:t>What are we building?</a:t>
            </a:r>
            <a:endParaRPr lang="en-US" dirty="0"/>
          </a:p>
        </p:txBody>
      </p:sp>
      <p:sp>
        <p:nvSpPr>
          <p:cNvPr id="11" name="Content Placeholder 10">
            <a:extLst>
              <a:ext uri="{FF2B5EF4-FFF2-40B4-BE49-F238E27FC236}">
                <a16:creationId xmlns:a16="http://schemas.microsoft.com/office/drawing/2014/main" id="{4067C891-5695-6C41-846B-A89F4CBD8BFB}"/>
              </a:ext>
            </a:extLst>
          </p:cNvPr>
          <p:cNvSpPr>
            <a:spLocks noGrp="1"/>
          </p:cNvSpPr>
          <p:nvPr>
            <p:ph idx="1"/>
          </p:nvPr>
        </p:nvSpPr>
        <p:spPr>
          <a:xfrm>
            <a:off x="475488" y="1902266"/>
            <a:ext cx="3962889" cy="3404998"/>
          </a:xfrm>
        </p:spPr>
        <p:txBody>
          <a:bodyPr/>
          <a:lstStyle/>
          <a:p>
            <a:pPr lvl="0"/>
            <a:r>
              <a:rPr lang="en-US" dirty="0"/>
              <a:t>Ideation portal</a:t>
            </a:r>
          </a:p>
          <a:p>
            <a:pPr lvl="0"/>
            <a:r>
              <a:rPr lang="en-US" dirty="0"/>
              <a:t>Submit new ideas</a:t>
            </a:r>
          </a:p>
          <a:p>
            <a:pPr lvl="0"/>
            <a:r>
              <a:rPr lang="en-US" dirty="0"/>
              <a:t>Vote on other ideas</a:t>
            </a:r>
          </a:p>
          <a:p>
            <a:pPr lvl="0"/>
            <a:r>
              <a:rPr lang="en-US" dirty="0"/>
              <a:t>Filter ideas</a:t>
            </a:r>
          </a:p>
          <a:p>
            <a:pPr lvl="1"/>
            <a:r>
              <a:rPr lang="en-US" dirty="0"/>
              <a:t>All ideas</a:t>
            </a:r>
          </a:p>
          <a:p>
            <a:pPr lvl="1"/>
            <a:r>
              <a:rPr lang="en-US" dirty="0"/>
              <a:t>Ideas I’ve submitted</a:t>
            </a:r>
          </a:p>
          <a:p>
            <a:pPr lvl="1"/>
            <a:r>
              <a:rPr lang="en-US" dirty="0"/>
              <a:t>Ideas I’ve voted on</a:t>
            </a:r>
          </a:p>
        </p:txBody>
      </p:sp>
      <p:pic>
        <p:nvPicPr>
          <p:cNvPr id="31" name="Picture 30">
            <a:extLst>
              <a:ext uri="{FF2B5EF4-FFF2-40B4-BE49-F238E27FC236}">
                <a16:creationId xmlns:a16="http://schemas.microsoft.com/office/drawing/2014/main" id="{6DA342A2-D5C9-E94B-A175-3A2C100162D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4537" t="2974" r="4622" b="28923"/>
          <a:stretch/>
        </p:blipFill>
        <p:spPr>
          <a:xfrm>
            <a:off x="4812699" y="1462659"/>
            <a:ext cx="6490456" cy="4515723"/>
          </a:xfrm>
          <a:prstGeom prst="rect">
            <a:avLst/>
          </a:prstGeom>
          <a:ln>
            <a:solidFill>
              <a:schemeClr val="bg1">
                <a:lumMod val="50000"/>
              </a:schemeClr>
            </a:solidFill>
          </a:ln>
          <a:effectLst/>
        </p:spPr>
      </p:pic>
    </p:spTree>
    <p:extLst>
      <p:ext uri="{BB962C8B-B14F-4D97-AF65-F5344CB8AC3E}">
        <p14:creationId xmlns:p14="http://schemas.microsoft.com/office/powerpoint/2010/main" val="133006404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9E9EC-4468-B84B-B59C-18A737BF8A1A}"/>
              </a:ext>
            </a:extLst>
          </p:cNvPr>
          <p:cNvSpPr>
            <a:spLocks noGrp="1"/>
          </p:cNvSpPr>
          <p:nvPr>
            <p:ph type="ctrTitle"/>
          </p:nvPr>
        </p:nvSpPr>
        <p:spPr/>
        <p:txBody>
          <a:bodyPr/>
          <a:lstStyle/>
          <a:p>
            <a:r>
              <a:rPr lang="en-US" dirty="0"/>
              <a:t>Exercise 1</a:t>
            </a:r>
          </a:p>
        </p:txBody>
      </p:sp>
      <p:sp>
        <p:nvSpPr>
          <p:cNvPr id="3" name="Text Placeholder 2">
            <a:extLst>
              <a:ext uri="{FF2B5EF4-FFF2-40B4-BE49-F238E27FC236}">
                <a16:creationId xmlns:a16="http://schemas.microsoft.com/office/drawing/2014/main" id="{EA2CC11C-C331-BA48-8018-AF3C7B05B1E5}"/>
              </a:ext>
            </a:extLst>
          </p:cNvPr>
          <p:cNvSpPr>
            <a:spLocks noGrp="1"/>
          </p:cNvSpPr>
          <p:nvPr>
            <p:ph type="body" sz="quarter" idx="10"/>
          </p:nvPr>
        </p:nvSpPr>
        <p:spPr/>
        <p:txBody>
          <a:bodyPr/>
          <a:lstStyle/>
          <a:p>
            <a:r>
              <a:rPr lang="en-US" dirty="0"/>
              <a:t>The Portal Record</a:t>
            </a:r>
          </a:p>
        </p:txBody>
      </p:sp>
    </p:spTree>
    <p:extLst>
      <p:ext uri="{BB962C8B-B14F-4D97-AF65-F5344CB8AC3E}">
        <p14:creationId xmlns:p14="http://schemas.microsoft.com/office/powerpoint/2010/main" val="155528209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9E9EC-4468-B84B-B59C-18A737BF8A1A}"/>
              </a:ext>
            </a:extLst>
          </p:cNvPr>
          <p:cNvSpPr>
            <a:spLocks noGrp="1"/>
          </p:cNvSpPr>
          <p:nvPr>
            <p:ph type="ctrTitle"/>
          </p:nvPr>
        </p:nvSpPr>
        <p:spPr/>
        <p:txBody>
          <a:bodyPr/>
          <a:lstStyle/>
          <a:p>
            <a:r>
              <a:rPr lang="en-US" dirty="0"/>
              <a:t>Exercise 2</a:t>
            </a:r>
          </a:p>
        </p:txBody>
      </p:sp>
      <p:sp>
        <p:nvSpPr>
          <p:cNvPr id="3" name="Text Placeholder 2">
            <a:extLst>
              <a:ext uri="{FF2B5EF4-FFF2-40B4-BE49-F238E27FC236}">
                <a16:creationId xmlns:a16="http://schemas.microsoft.com/office/drawing/2014/main" id="{EA2CC11C-C331-BA48-8018-AF3C7B05B1E5}"/>
              </a:ext>
            </a:extLst>
          </p:cNvPr>
          <p:cNvSpPr>
            <a:spLocks noGrp="1"/>
          </p:cNvSpPr>
          <p:nvPr>
            <p:ph type="body" sz="quarter" idx="10"/>
          </p:nvPr>
        </p:nvSpPr>
        <p:spPr/>
        <p:txBody>
          <a:bodyPr/>
          <a:lstStyle/>
          <a:p>
            <a:r>
              <a:rPr lang="en-US" dirty="0"/>
              <a:t>Cloning and Creating Pages</a:t>
            </a:r>
          </a:p>
        </p:txBody>
      </p:sp>
    </p:spTree>
    <p:extLst>
      <p:ext uri="{BB962C8B-B14F-4D97-AF65-F5344CB8AC3E}">
        <p14:creationId xmlns:p14="http://schemas.microsoft.com/office/powerpoint/2010/main" val="3529668730"/>
      </p:ext>
    </p:extLst>
  </p:cSld>
  <p:clrMapOvr>
    <a:masterClrMapping/>
  </p:clrMapOvr>
  <p:transition>
    <p:fade/>
  </p:transition>
</p:sld>
</file>

<file path=ppt/theme/theme1.xml><?xml version="1.0" encoding="utf-8"?>
<a:theme xmlns:a="http://schemas.openxmlformats.org/drawingml/2006/main" name="K18 Dark Master">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9050">
          <a:solidFill>
            <a:schemeClr val="accent1"/>
          </a:solidFill>
        </a:ln>
        <a:effectLst/>
      </a:spPr>
      <a:bodyPr rtlCol="0" anchor="ctr"/>
      <a:lstStyle>
        <a:defPPr algn="ctr">
          <a:lnSpc>
            <a:spcPct val="90000"/>
          </a:lnSpc>
          <a:spcBef>
            <a:spcPts val="600"/>
          </a:spcBef>
          <a:defRPr sz="1400" dirty="0" err="1" smtClean="0">
            <a:solidFill>
              <a:srgbClr val="F7F7F7"/>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accent1"/>
          </a:solidFill>
          <a:tailEnd type="none"/>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noAutofit/>
      </a:bodyPr>
      <a:lstStyle>
        <a:defPPr algn="l">
          <a:lnSpc>
            <a:spcPct val="90000"/>
          </a:lnSpc>
          <a:spcBef>
            <a:spcPts val="600"/>
          </a:spcBef>
          <a:buClr>
            <a:schemeClr val="tx2"/>
          </a:buClr>
          <a:defRPr sz="1600" dirty="0" err="1" smtClean="0">
            <a:solidFill>
              <a:schemeClr val="tx1"/>
            </a:solidFill>
            <a:latin typeface="+mn-lt"/>
            <a:ea typeface="Avenir Book" charset="0"/>
            <a:cs typeface="Avenir Book" charset="0"/>
          </a:defRPr>
        </a:defPPr>
      </a:lstStyle>
    </a:txDef>
  </a:objectDefaults>
  <a:extraClrSchemeLst/>
  <a:custClrLst>
    <a:custClr name="IT Red">
      <a:srgbClr val="D5585A"/>
    </a:custClr>
    <a:custClr name="Security Green">
      <a:srgbClr val="50A78A"/>
    </a:custClr>
    <a:custClr name="Cust Serve Gold">
      <a:srgbClr val="F3BF00"/>
    </a:custClr>
    <a:custClr name="HR Purple">
      <a:srgbClr val="9564C3"/>
    </a:custClr>
    <a:custClr name="Bus App Blue">
      <a:srgbClr val="56A2D7"/>
    </a:custClr>
  </a:custClrLst>
  <a:extLst>
    <a:ext uri="{05A4C25C-085E-4340-85A3-A5531E510DB2}">
      <thm15:themeFamily xmlns:thm15="http://schemas.microsoft.com/office/thememl/2012/main" name="Event Keynote Template _Teal_Avenir_102717_JR" id="{955847A8-3586-0845-8AFC-054E898D7C6D}" vid="{036E9CFF-7885-7B42-BE29-8A249EFCB119}"/>
    </a:ext>
  </a:extLst>
</a:theme>
</file>

<file path=ppt/theme/theme2.xml><?xml version="1.0" encoding="utf-8"?>
<a:theme xmlns:a="http://schemas.openxmlformats.org/drawingml/2006/main" name="Office Theme">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IT Red">
      <a:srgbClr val="D5585A"/>
    </a:custClr>
    <a:custClr name="Security Green">
      <a:srgbClr val="50A78A"/>
    </a:custClr>
    <a:custClr name="Cust Serve Gold">
      <a:srgbClr val="F3BF00"/>
    </a:custClr>
    <a:custClr name="HR Purple">
      <a:srgbClr val="9564C3"/>
    </a:custClr>
    <a:custClr name="Bus App Blue">
      <a:srgbClr val="56A2D7"/>
    </a:custClr>
  </a:custClrLst>
</a:theme>
</file>

<file path=ppt/theme/theme3.xml><?xml version="1.0" encoding="utf-8"?>
<a:theme xmlns:a="http://schemas.openxmlformats.org/drawingml/2006/main" name="Office Theme">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Event Keynote Template _Teal_Avenir_102717_JR</Template>
  <TotalTime>3732</TotalTime>
  <Words>933</Words>
  <Application>Microsoft Macintosh PowerPoint</Application>
  <PresentationFormat>Custom</PresentationFormat>
  <Paragraphs>144</Paragraphs>
  <Slides>26</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.AppleSystemUIFont</vt:lpstr>
      <vt:lpstr>Arial</vt:lpstr>
      <vt:lpstr>Avenir Book</vt:lpstr>
      <vt:lpstr>Calibri</vt:lpstr>
      <vt:lpstr>Century Gothic</vt:lpstr>
      <vt:lpstr>Gilroy</vt:lpstr>
      <vt:lpstr>K18 Dark Master</vt:lpstr>
      <vt:lpstr>PowerPoint Presentation</vt:lpstr>
      <vt:lpstr>Configuring and Deploying an Engaging Service Portal</vt:lpstr>
      <vt:lpstr>Agenda</vt:lpstr>
      <vt:lpstr>Speaker introduction</vt:lpstr>
      <vt:lpstr>Speaker introduction</vt:lpstr>
      <vt:lpstr>What you will learn</vt:lpstr>
      <vt:lpstr>What are we building?</vt:lpstr>
      <vt:lpstr>Exercise 1</vt:lpstr>
      <vt:lpstr>Exercise 2</vt:lpstr>
      <vt:lpstr>Bootstrap</vt:lpstr>
      <vt:lpstr>Service portal + bootstrap</vt:lpstr>
      <vt:lpstr>Idea home container layout</vt:lpstr>
      <vt:lpstr>Idea home columns</vt:lpstr>
      <vt:lpstr>Exercise 3</vt:lpstr>
      <vt:lpstr>Exercise 4</vt:lpstr>
      <vt:lpstr>AngularJS event system</vt:lpstr>
      <vt:lpstr>AngularJS scopes</vt:lpstr>
      <vt:lpstr>$broadcast(), $emit(), and $on()</vt:lpstr>
      <vt:lpstr>Examples</vt:lpstr>
      <vt:lpstr>How will we use it?</vt:lpstr>
      <vt:lpstr>Exercise 5</vt:lpstr>
      <vt:lpstr>Exercise 6</vt:lpstr>
      <vt:lpstr>Bonus Exercise!</vt:lpstr>
      <vt:lpstr>Top takeaways</vt:lpstr>
      <vt:lpstr>Questions?</vt:lpstr>
      <vt:lpstr>Thank You!</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ServiceNow Events 16:9 Powerpoint template</dc:title>
  <dc:creator>John Reed</dc:creator>
  <cp:lastModifiedBy>Dylan Lindgren</cp:lastModifiedBy>
  <cp:revision>260</cp:revision>
  <cp:lastPrinted>2013-11-27T01:42:32Z</cp:lastPrinted>
  <dcterms:created xsi:type="dcterms:W3CDTF">2017-11-01T20:30:48Z</dcterms:created>
  <dcterms:modified xsi:type="dcterms:W3CDTF">2018-05-09T06:09:33Z</dcterms:modified>
</cp:coreProperties>
</file>

<file path=docProps/thumbnail.jpeg>
</file>